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9"/>
  </p:notesMasterIdLst>
  <p:sldIdLst>
    <p:sldId id="256" r:id="rId2"/>
    <p:sldId id="441" r:id="rId3"/>
    <p:sldId id="333" r:id="rId4"/>
    <p:sldId id="336" r:id="rId5"/>
    <p:sldId id="1011" r:id="rId6"/>
    <p:sldId id="344" r:id="rId7"/>
    <p:sldId id="378" r:id="rId8"/>
    <p:sldId id="371" r:id="rId9"/>
    <p:sldId id="372" r:id="rId10"/>
    <p:sldId id="373" r:id="rId11"/>
    <p:sldId id="370" r:id="rId12"/>
    <p:sldId id="443" r:id="rId13"/>
    <p:sldId id="392" r:id="rId14"/>
    <p:sldId id="393" r:id="rId15"/>
    <p:sldId id="396" r:id="rId16"/>
    <p:sldId id="397" r:id="rId17"/>
    <p:sldId id="1007" r:id="rId18"/>
    <p:sldId id="1009" r:id="rId19"/>
    <p:sldId id="398" r:id="rId20"/>
    <p:sldId id="399" r:id="rId21"/>
    <p:sldId id="400" r:id="rId22"/>
    <p:sldId id="1010" r:id="rId23"/>
    <p:sldId id="406" r:id="rId24"/>
    <p:sldId id="407" r:id="rId25"/>
    <p:sldId id="409" r:id="rId26"/>
    <p:sldId id="468" r:id="rId27"/>
    <p:sldId id="410" r:id="rId28"/>
    <p:sldId id="418" r:id="rId29"/>
    <p:sldId id="1000" r:id="rId30"/>
    <p:sldId id="419" r:id="rId31"/>
    <p:sldId id="1001" r:id="rId32"/>
    <p:sldId id="1003" r:id="rId33"/>
    <p:sldId id="1004" r:id="rId34"/>
    <p:sldId id="1005" r:id="rId35"/>
    <p:sldId id="380" r:id="rId36"/>
    <p:sldId id="1012" r:id="rId37"/>
    <p:sldId id="1008" r:id="rId38"/>
  </p:sldIdLst>
  <p:sldSz cx="12801600" cy="9601200" type="A3"/>
  <p:notesSz cx="6858000"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15"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chuster, Anja" initials="SA" lastIdx="5" clrIdx="0">
    <p:extLst>
      <p:ext uri="{19B8F6BF-5375-455C-9EA6-DF929625EA0E}">
        <p15:presenceInfo xmlns:p15="http://schemas.microsoft.com/office/powerpoint/2012/main" userId="S-1-5-21-410423902-3391735984-3461346425-17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947"/>
    <a:srgbClr val="ED7D31"/>
    <a:srgbClr val="E28C00"/>
    <a:srgbClr val="F29400"/>
    <a:srgbClr val="000000"/>
    <a:srgbClr val="D0CECE"/>
    <a:srgbClr val="DDDDDD"/>
    <a:srgbClr val="E7E6E6"/>
    <a:srgbClr val="7F7F7F"/>
    <a:srgbClr val="9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574" autoAdjust="0"/>
    <p:restoredTop sz="87367" autoAdjust="0"/>
  </p:normalViewPr>
  <p:slideViewPr>
    <p:cSldViewPr snapToGrid="0">
      <p:cViewPr varScale="1">
        <p:scale>
          <a:sx n="42" d="100"/>
          <a:sy n="42" d="100"/>
        </p:scale>
        <p:origin x="1828" y="5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9" d="100"/>
          <a:sy n="89" d="100"/>
        </p:scale>
        <p:origin x="3732" y="96"/>
      </p:cViewPr>
      <p:guideLst>
        <p:guide orient="horz" pos="3115"/>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4"/>
            <a:ext cx="2971093" cy="498395"/>
          </a:xfrm>
          <a:prstGeom prst="rect">
            <a:avLst/>
          </a:prstGeom>
        </p:spPr>
        <p:txBody>
          <a:bodyPr vert="horz" lIns="92053" tIns="46026" rIns="92053" bIns="46026" rtlCol="0"/>
          <a:lstStyle>
            <a:lvl1pPr algn="l">
              <a:defRPr sz="1200"/>
            </a:lvl1pPr>
          </a:lstStyle>
          <a:p>
            <a:endParaRPr lang="de-DE"/>
          </a:p>
        </p:txBody>
      </p:sp>
      <p:sp>
        <p:nvSpPr>
          <p:cNvPr id="3" name="Datumsplatzhalter 2"/>
          <p:cNvSpPr>
            <a:spLocks noGrp="1"/>
          </p:cNvSpPr>
          <p:nvPr>
            <p:ph type="dt" idx="1"/>
          </p:nvPr>
        </p:nvSpPr>
        <p:spPr>
          <a:xfrm>
            <a:off x="3885275" y="4"/>
            <a:ext cx="2971093" cy="498395"/>
          </a:xfrm>
          <a:prstGeom prst="rect">
            <a:avLst/>
          </a:prstGeom>
        </p:spPr>
        <p:txBody>
          <a:bodyPr vert="horz" lIns="92053" tIns="46026" rIns="92053" bIns="46026" rtlCol="0"/>
          <a:lstStyle>
            <a:lvl1pPr algn="r">
              <a:defRPr sz="1200"/>
            </a:lvl1pPr>
          </a:lstStyle>
          <a:p>
            <a:fld id="{7AE448F6-18A3-4638-BBC0-32F9315CD542}" type="datetimeFigureOut">
              <a:rPr lang="de-DE" smtClean="0"/>
              <a:t>22.03.2022</a:t>
            </a:fld>
            <a:endParaRPr lang="de-DE"/>
          </a:p>
        </p:txBody>
      </p:sp>
      <p:sp>
        <p:nvSpPr>
          <p:cNvPr id="4" name="Folienbildplatzhalter 3"/>
          <p:cNvSpPr>
            <a:spLocks noGrp="1" noRot="1" noChangeAspect="1"/>
          </p:cNvSpPr>
          <p:nvPr>
            <p:ph type="sldImg" idx="2"/>
          </p:nvPr>
        </p:nvSpPr>
        <p:spPr>
          <a:xfrm>
            <a:off x="1196975" y="1241425"/>
            <a:ext cx="4464050" cy="3348038"/>
          </a:xfrm>
          <a:prstGeom prst="rect">
            <a:avLst/>
          </a:prstGeom>
          <a:noFill/>
          <a:ln w="12700">
            <a:solidFill>
              <a:prstClr val="black"/>
            </a:solidFill>
          </a:ln>
        </p:spPr>
        <p:txBody>
          <a:bodyPr vert="horz" lIns="92053" tIns="46026" rIns="92053" bIns="46026" rtlCol="0" anchor="ctr"/>
          <a:lstStyle/>
          <a:p>
            <a:endParaRPr lang="de-DE"/>
          </a:p>
        </p:txBody>
      </p:sp>
      <p:sp>
        <p:nvSpPr>
          <p:cNvPr id="5" name="Notizenplatzhalter 4"/>
          <p:cNvSpPr>
            <a:spLocks noGrp="1"/>
          </p:cNvSpPr>
          <p:nvPr>
            <p:ph type="body" sz="quarter" idx="3"/>
          </p:nvPr>
        </p:nvSpPr>
        <p:spPr>
          <a:xfrm>
            <a:off x="685637" y="4777613"/>
            <a:ext cx="5486727" cy="3907800"/>
          </a:xfrm>
          <a:prstGeom prst="rect">
            <a:avLst/>
          </a:prstGeom>
        </p:spPr>
        <p:txBody>
          <a:bodyPr vert="horz" lIns="92053" tIns="46026" rIns="92053" bIns="46026"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1" y="9428245"/>
            <a:ext cx="2971093" cy="498395"/>
          </a:xfrm>
          <a:prstGeom prst="rect">
            <a:avLst/>
          </a:prstGeom>
        </p:spPr>
        <p:txBody>
          <a:bodyPr vert="horz" lIns="92053" tIns="46026" rIns="92053" bIns="46026" rtlCol="0" anchor="b"/>
          <a:lstStyle>
            <a:lvl1pPr algn="l">
              <a:defRPr sz="1200"/>
            </a:lvl1pPr>
          </a:lstStyle>
          <a:p>
            <a:endParaRPr lang="de-DE"/>
          </a:p>
        </p:txBody>
      </p:sp>
      <p:sp>
        <p:nvSpPr>
          <p:cNvPr id="7" name="Foliennummernplatzhalter 6"/>
          <p:cNvSpPr>
            <a:spLocks noGrp="1"/>
          </p:cNvSpPr>
          <p:nvPr>
            <p:ph type="sldNum" sz="quarter" idx="5"/>
          </p:nvPr>
        </p:nvSpPr>
        <p:spPr>
          <a:xfrm>
            <a:off x="3885275" y="9428245"/>
            <a:ext cx="2971093" cy="498395"/>
          </a:xfrm>
          <a:prstGeom prst="rect">
            <a:avLst/>
          </a:prstGeom>
        </p:spPr>
        <p:txBody>
          <a:bodyPr vert="horz" lIns="92053" tIns="46026" rIns="92053" bIns="46026" rtlCol="0" anchor="b"/>
          <a:lstStyle>
            <a:lvl1pPr algn="r">
              <a:defRPr sz="1200"/>
            </a:lvl1pPr>
          </a:lstStyle>
          <a:p>
            <a:fld id="{1672ADDF-328B-40D7-9047-D935514053DB}" type="slidenum">
              <a:rPr lang="de-DE" smtClean="0"/>
              <a:t>‹Nr.›</a:t>
            </a:fld>
            <a:endParaRPr lang="de-DE"/>
          </a:p>
        </p:txBody>
      </p:sp>
    </p:spTree>
    <p:extLst>
      <p:ext uri="{BB962C8B-B14F-4D97-AF65-F5344CB8AC3E}">
        <p14:creationId xmlns:p14="http://schemas.microsoft.com/office/powerpoint/2010/main" val="3461441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britannica.com/science/game-theory"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www.merriam-webster.com/dictionary/context" TargetMode="External"/><Relationship Id="rId4" Type="http://schemas.openxmlformats.org/officeDocument/2006/relationships/hyperlink" Target="https://www.britannica.com/topic/constant-sum-game"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1672ADDF-328B-40D7-9047-D935514053DB}" type="slidenum">
              <a:rPr lang="de-DE" smtClean="0"/>
              <a:t>1</a:t>
            </a:fld>
            <a:endParaRPr lang="de-DE"/>
          </a:p>
        </p:txBody>
      </p:sp>
    </p:spTree>
    <p:extLst>
      <p:ext uri="{BB962C8B-B14F-4D97-AF65-F5344CB8AC3E}">
        <p14:creationId xmlns:p14="http://schemas.microsoft.com/office/powerpoint/2010/main" val="15176912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dirty="0">
                <a:effectLst/>
              </a:rPr>
              <a:t>Authorized</a:t>
            </a:r>
            <a:r>
              <a:rPr lang="en-US" dirty="0">
                <a:effectLst/>
              </a:rPr>
              <a:t> processing of personal information only happens where the person or organization is authenticated, and the processing is </a:t>
            </a:r>
            <a:r>
              <a:rPr lang="en-US" b="1" dirty="0">
                <a:effectLst/>
              </a:rPr>
              <a:t>authorized</a:t>
            </a:r>
            <a:r>
              <a:rPr lang="en-US" dirty="0">
                <a:effectLst/>
              </a:rPr>
              <a:t> in that the person acting has appropriate privilege for that processing.</a:t>
            </a:r>
          </a:p>
          <a:p>
            <a:r>
              <a:rPr lang="en-US" dirty="0">
                <a:effectLst/>
              </a:rPr>
              <a:t>The criteria for </a:t>
            </a:r>
            <a:r>
              <a:rPr lang="en-US" b="1" dirty="0">
                <a:effectLst/>
              </a:rPr>
              <a:t>“fair”</a:t>
            </a:r>
            <a:r>
              <a:rPr lang="en-US" dirty="0">
                <a:effectLst/>
              </a:rPr>
              <a:t> can be developed using laws, regulations, and enterprise privacy policies based, in part, on Privacy Frameworks such as Fair Information Processing Principles (FIPPs), Generally Accepted Privacy Principles (GAPP), Privacy by Design (</a:t>
            </a:r>
            <a:r>
              <a:rPr lang="en-US" dirty="0" err="1">
                <a:effectLst/>
              </a:rPr>
              <a:t>PbD</a:t>
            </a:r>
            <a:r>
              <a:rPr lang="en-US" dirty="0">
                <a:effectLst/>
              </a:rPr>
              <a:t>) and other privacy frameworks. We will discuss some privacy requirements developed from these frameworks below.</a:t>
            </a:r>
          </a:p>
          <a:p>
            <a:r>
              <a:rPr lang="en-US" b="1" dirty="0">
                <a:effectLst/>
              </a:rPr>
              <a:t>Processing</a:t>
            </a:r>
            <a:r>
              <a:rPr lang="en-US" dirty="0">
                <a:effectLst/>
              </a:rPr>
              <a:t> personal information includes, but is not limited to: collection, storage, use, sharing, organization, display, recording, alignment, combination, disclosure by transmission, copying, consultation, erasure, destruction, alteration of personally identifiable information and any data related to it.</a:t>
            </a:r>
          </a:p>
          <a:p>
            <a:endParaRPr lang="de-DE" dirty="0"/>
          </a:p>
        </p:txBody>
      </p:sp>
      <p:sp>
        <p:nvSpPr>
          <p:cNvPr id="4" name="Foliennummernplatzhalter 3"/>
          <p:cNvSpPr>
            <a:spLocks noGrp="1"/>
          </p:cNvSpPr>
          <p:nvPr>
            <p:ph type="sldNum" sz="quarter" idx="5"/>
          </p:nvPr>
        </p:nvSpPr>
        <p:spPr/>
        <p:txBody>
          <a:bodyPr/>
          <a:lstStyle/>
          <a:p>
            <a:fld id="{1672ADDF-328B-40D7-9047-D935514053DB}" type="slidenum">
              <a:rPr lang="de-DE" smtClean="0"/>
              <a:t>18</a:t>
            </a:fld>
            <a:endParaRPr lang="de-DE"/>
          </a:p>
        </p:txBody>
      </p:sp>
    </p:spTree>
    <p:extLst>
      <p:ext uri="{BB962C8B-B14F-4D97-AF65-F5344CB8AC3E}">
        <p14:creationId xmlns:p14="http://schemas.microsoft.com/office/powerpoint/2010/main" val="31569805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171B2C57-3E5E-4BA8-B25A-0487D9AF0B2B}"/>
              </a:ext>
            </a:extLst>
          </p:cNvPr>
          <p:cNvSpPr>
            <a:spLocks noGrp="1" noRot="1" noChangeAspect="1" noChangeArrowheads="1" noTextEdit="1"/>
          </p:cNvSpPr>
          <p:nvPr>
            <p:ph type="sldImg"/>
          </p:nvPr>
        </p:nvSpPr>
        <p:spPr>
          <a:ln/>
        </p:spPr>
      </p:sp>
      <p:sp>
        <p:nvSpPr>
          <p:cNvPr id="74755" name="Notes Placeholder 2">
            <a:extLst>
              <a:ext uri="{FF2B5EF4-FFF2-40B4-BE49-F238E27FC236}">
                <a16:creationId xmlns:a16="http://schemas.microsoft.com/office/drawing/2014/main" id="{EF618B26-2C43-4874-B459-DEAD9BA6FEFD}"/>
              </a:ext>
            </a:extLst>
          </p:cNvPr>
          <p:cNvSpPr>
            <a:spLocks noGrp="1" noChangeArrowheads="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effectLst/>
              </a:rPr>
              <a:t>Article 25</a:t>
            </a:r>
            <a:br>
              <a:rPr lang="en-US" b="1" dirty="0">
                <a:effectLst/>
              </a:rPr>
            </a:br>
            <a:r>
              <a:rPr lang="en-US" b="1" dirty="0">
                <a:effectLst/>
              </a:rPr>
              <a:t>EU GDPR</a:t>
            </a:r>
          </a:p>
          <a:p>
            <a:r>
              <a:rPr lang="en-US" b="1" dirty="0"/>
              <a:t>Data protection by design</a:t>
            </a:r>
            <a:br>
              <a:rPr lang="en-US" dirty="0"/>
            </a:br>
            <a:r>
              <a:rPr lang="en-US" dirty="0"/>
              <a:t>The use of </a:t>
            </a:r>
            <a:r>
              <a:rPr lang="en-US" dirty="0" err="1"/>
              <a:t>pseudonymisation</a:t>
            </a:r>
            <a:r>
              <a:rPr lang="en-US" dirty="0"/>
              <a:t> (replacing personally identifiable material with artificial identifiers) and encryption (encoding messages so only those </a:t>
            </a:r>
            <a:r>
              <a:rPr lang="en-US" dirty="0" err="1"/>
              <a:t>authorised</a:t>
            </a:r>
            <a:r>
              <a:rPr lang="en-US" dirty="0"/>
              <a:t> can read them).</a:t>
            </a:r>
          </a:p>
          <a:p>
            <a:r>
              <a:rPr lang="en-US" b="1" dirty="0"/>
              <a:t>Data protection by default</a:t>
            </a:r>
            <a:br>
              <a:rPr lang="en-US" dirty="0"/>
            </a:br>
            <a:r>
              <a:rPr lang="en-US" dirty="0"/>
              <a:t>A social media platform should be encouraged to set users’ profile settings in the most privacy-friendly setting by, for example, limiting from the start the accessibility of the users’ profile so that it isn’t accessible by default to an indefinite number of persons.</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b="1" dirty="0">
                <a:effectLst/>
              </a:rPr>
            </a:br>
            <a:r>
              <a:rPr lang="en-US" b="1" dirty="0">
                <a:effectLst/>
              </a:rPr>
              <a:t>"Data protection by design and by default"</a:t>
            </a:r>
          </a:p>
          <a:p>
            <a:r>
              <a:rPr lang="en-US" dirty="0">
                <a:effectLst/>
              </a:rPr>
              <a:t>Taking into account the state of the art, the cost of implementation and the nature, scope, context and purposes of processing as well as the risks of varying likelihood and severity for rights and freedoms of natural persons posed by the processing, the controller shall, both at the time of the determination of the means for processing and at the time of the processing itself, implement appropriate technical and </a:t>
            </a:r>
            <a:r>
              <a:rPr lang="en-US" dirty="0" err="1">
                <a:effectLst/>
              </a:rPr>
              <a:t>organisational</a:t>
            </a:r>
            <a:r>
              <a:rPr lang="en-US" dirty="0">
                <a:effectLst/>
              </a:rPr>
              <a:t> measures, such as </a:t>
            </a:r>
            <a:r>
              <a:rPr lang="en-US" dirty="0" err="1">
                <a:effectLst/>
              </a:rPr>
              <a:t>pseudonymisation</a:t>
            </a:r>
            <a:r>
              <a:rPr lang="en-US" dirty="0">
                <a:effectLst/>
              </a:rPr>
              <a:t>, which are designed </a:t>
            </a:r>
            <a:r>
              <a:rPr lang="en-US" b="1" dirty="0">
                <a:effectLst/>
              </a:rPr>
              <a:t>to implement data-protection principles, such as data </a:t>
            </a:r>
            <a:r>
              <a:rPr lang="en-US" b="1" dirty="0" err="1">
                <a:effectLst/>
              </a:rPr>
              <a:t>minimisation</a:t>
            </a:r>
            <a:r>
              <a:rPr lang="en-US" dirty="0">
                <a:effectLst/>
              </a:rPr>
              <a:t>, in an effective manner and to integrate the necessary safeguards into the processing in order to meet the requirements of this Regulation and protect the rights of data subjects.</a:t>
            </a:r>
            <a:endParaRPr lang="en-US" altLang="en-US" dirty="0">
              <a:latin typeface="Arial" panose="020B0604020202020204" pitchFamily="34" charset="0"/>
            </a:endParaRPr>
          </a:p>
        </p:txBody>
      </p:sp>
      <p:sp>
        <p:nvSpPr>
          <p:cNvPr id="74756" name="Slide Number Placeholder 3">
            <a:extLst>
              <a:ext uri="{FF2B5EF4-FFF2-40B4-BE49-F238E27FC236}">
                <a16:creationId xmlns:a16="http://schemas.microsoft.com/office/drawing/2014/main" id="{B5E5773A-832C-4047-8AB8-594983E412F7}"/>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30250" indent="-277813">
              <a:defRPr>
                <a:solidFill>
                  <a:schemeClr val="tx1"/>
                </a:solidFill>
                <a:latin typeface="Arial" panose="020B0604020202020204" pitchFamily="34" charset="0"/>
              </a:defRPr>
            </a:lvl2pPr>
            <a:lvl3pPr marL="1125538" indent="-220663">
              <a:defRPr>
                <a:solidFill>
                  <a:schemeClr val="tx1"/>
                </a:solidFill>
                <a:latin typeface="Arial" panose="020B0604020202020204" pitchFamily="34" charset="0"/>
              </a:defRPr>
            </a:lvl3pPr>
            <a:lvl4pPr marL="1577975" indent="-220663">
              <a:defRPr>
                <a:solidFill>
                  <a:schemeClr val="tx1"/>
                </a:solidFill>
                <a:latin typeface="Arial" panose="020B0604020202020204" pitchFamily="34" charset="0"/>
              </a:defRPr>
            </a:lvl4pPr>
            <a:lvl5pPr marL="2030413" indent="-220663">
              <a:defRPr>
                <a:solidFill>
                  <a:schemeClr val="tx1"/>
                </a:solidFill>
                <a:latin typeface="Arial" panose="020B0604020202020204" pitchFamily="34" charset="0"/>
              </a:defRPr>
            </a:lvl5pPr>
            <a:lvl6pPr marL="2487613" indent="-220663" eaLnBrk="0" fontAlgn="base" hangingPunct="0">
              <a:spcBef>
                <a:spcPct val="0"/>
              </a:spcBef>
              <a:spcAft>
                <a:spcPct val="0"/>
              </a:spcAft>
              <a:defRPr>
                <a:solidFill>
                  <a:schemeClr val="tx1"/>
                </a:solidFill>
                <a:latin typeface="Arial" panose="020B0604020202020204" pitchFamily="34" charset="0"/>
              </a:defRPr>
            </a:lvl6pPr>
            <a:lvl7pPr marL="2944813" indent="-220663" eaLnBrk="0" fontAlgn="base" hangingPunct="0">
              <a:spcBef>
                <a:spcPct val="0"/>
              </a:spcBef>
              <a:spcAft>
                <a:spcPct val="0"/>
              </a:spcAft>
              <a:defRPr>
                <a:solidFill>
                  <a:schemeClr val="tx1"/>
                </a:solidFill>
                <a:latin typeface="Arial" panose="020B0604020202020204" pitchFamily="34" charset="0"/>
              </a:defRPr>
            </a:lvl7pPr>
            <a:lvl8pPr marL="3402013" indent="-220663" eaLnBrk="0" fontAlgn="base" hangingPunct="0">
              <a:spcBef>
                <a:spcPct val="0"/>
              </a:spcBef>
              <a:spcAft>
                <a:spcPct val="0"/>
              </a:spcAft>
              <a:defRPr>
                <a:solidFill>
                  <a:schemeClr val="tx1"/>
                </a:solidFill>
                <a:latin typeface="Arial" panose="020B0604020202020204" pitchFamily="34" charset="0"/>
              </a:defRPr>
            </a:lvl8pPr>
            <a:lvl9pPr marL="3859213" indent="-220663" eaLnBrk="0" fontAlgn="base" hangingPunct="0">
              <a:spcBef>
                <a:spcPct val="0"/>
              </a:spcBef>
              <a:spcAft>
                <a:spcPct val="0"/>
              </a:spcAft>
              <a:defRPr>
                <a:solidFill>
                  <a:schemeClr val="tx1"/>
                </a:solidFill>
                <a:latin typeface="Arial" panose="020B0604020202020204" pitchFamily="34" charset="0"/>
              </a:defRPr>
            </a:lvl9pPr>
          </a:lstStyle>
          <a:p>
            <a:fld id="{76BD4A4A-9B73-4CAE-8B9B-6201D0196C59}" type="slidenum">
              <a:rPr lang="en-US" altLang="en-US" smtClean="0"/>
              <a:pPr/>
              <a:t>20</a:t>
            </a:fld>
            <a:endParaRPr lang="en-US" altLang="en-US"/>
          </a:p>
        </p:txBody>
      </p:sp>
    </p:spTree>
    <p:extLst>
      <p:ext uri="{BB962C8B-B14F-4D97-AF65-F5344CB8AC3E}">
        <p14:creationId xmlns:p14="http://schemas.microsoft.com/office/powerpoint/2010/main" val="29960092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4994" name="Shape 151">
            <a:extLst>
              <a:ext uri="{FF2B5EF4-FFF2-40B4-BE49-F238E27FC236}">
                <a16:creationId xmlns:a16="http://schemas.microsoft.com/office/drawing/2014/main" id="{178602E3-339E-4570-B4A4-09AE304C78D1}"/>
              </a:ext>
            </a:extLst>
          </p:cNvPr>
          <p:cNvSpPr>
            <a:spLocks noGrp="1" noRot="1" noChangeAspect="1" noTextEdit="1"/>
          </p:cNvSpPr>
          <p:nvPr>
            <p:ph type="sldImg" idx="2"/>
          </p:nvPr>
        </p:nvSpPr>
        <p:spPr>
          <a:xfrm>
            <a:off x="1143000" y="685800"/>
            <a:ext cx="4572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round/>
            <a:headEnd type="none" w="med" len="med"/>
            <a:tailEnd type="none" w="med" len="med"/>
          </a:ln>
        </p:spPr>
      </p:sp>
      <p:sp>
        <p:nvSpPr>
          <p:cNvPr id="84995" name="Shape 152">
            <a:extLst>
              <a:ext uri="{FF2B5EF4-FFF2-40B4-BE49-F238E27FC236}">
                <a16:creationId xmlns:a16="http://schemas.microsoft.com/office/drawing/2014/main" id="{699947C9-900B-48ED-91A1-D4AE191712F1}"/>
              </a:ext>
            </a:extLst>
          </p:cNvPr>
          <p:cNvSpPr>
            <a:spLocks noGrp="1" noChangeArrowheads="1"/>
          </p:cNvSpPr>
          <p:nvPr>
            <p:ph type="body" idx="1"/>
          </p:nvPr>
        </p:nvSpPr>
        <p:spPr>
          <a:xfrm>
            <a:off x="914400" y="4343400"/>
            <a:ext cx="5029200" cy="4114800"/>
          </a:xfrm>
          <a:noFill/>
        </p:spPr>
        <p:txBody>
          <a:bodyPr lIns="91425" tIns="45700" rIns="91425" bIns="45700"/>
          <a:lstStyle/>
          <a:p>
            <a:pPr>
              <a:spcBef>
                <a:spcPct val="0"/>
              </a:spcBef>
              <a:buSzPct val="25000"/>
            </a:pPr>
            <a:endParaRPr lang="en-US" altLang="en-US">
              <a:solidFill>
                <a:srgbClr val="000000"/>
              </a:solidFill>
              <a:latin typeface="Times" panose="02020603050405020304" pitchFamily="18" charset="0"/>
              <a:cs typeface="Times" panose="02020603050405020304" pitchFamily="18" charset="0"/>
              <a:sym typeface="Times" panose="02020603050405020304" pitchFamily="18" charset="0"/>
            </a:endParaRPr>
          </a:p>
        </p:txBody>
      </p:sp>
      <p:sp>
        <p:nvSpPr>
          <p:cNvPr id="84996" name="Shape 153">
            <a:extLst>
              <a:ext uri="{FF2B5EF4-FFF2-40B4-BE49-F238E27FC236}">
                <a16:creationId xmlns:a16="http://schemas.microsoft.com/office/drawing/2014/main" id="{EC615084-58E3-4F36-B7E7-179583F2372F}"/>
              </a:ext>
            </a:extLst>
          </p:cNvPr>
          <p:cNvSpPr>
            <a:spLocks noGrp="1"/>
          </p:cNvSpPr>
          <p:nvPr>
            <p:ph type="sldNum" sz="quarter" idx="5"/>
          </p:nvPr>
        </p:nvSpPr>
        <p:spPr>
          <a:xfrm>
            <a:off x="3886200" y="8686800"/>
            <a:ext cx="2971800" cy="457200"/>
          </a:xfrm>
          <a:noFill/>
        </p:spPr>
        <p:txBody>
          <a:bodyPr lIns="91425" tIns="45700" rIns="91425" bIns="4570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SzPct val="25000"/>
            </a:pPr>
            <a:fld id="{F229AC20-F46B-4702-BB2C-2E6FF4BC2B62}" type="slidenum">
              <a:rPr lang="en-US" altLang="en-US" smtClean="0">
                <a:solidFill>
                  <a:srgbClr val="000000"/>
                </a:solidFill>
                <a:latin typeface="Times" panose="02020603050405020304" pitchFamily="18" charset="0"/>
                <a:cs typeface="Times" panose="02020603050405020304" pitchFamily="18" charset="0"/>
                <a:sym typeface="Times" panose="02020603050405020304" pitchFamily="18" charset="0"/>
              </a:rPr>
              <a:pPr>
                <a:buSzPct val="25000"/>
              </a:pPr>
              <a:t>23</a:t>
            </a:fld>
            <a:endParaRPr lang="en-US" altLang="en-US">
              <a:solidFill>
                <a:srgbClr val="000000"/>
              </a:solidFill>
              <a:latin typeface="Times" panose="02020603050405020304" pitchFamily="18" charset="0"/>
              <a:cs typeface="Times" panose="02020603050405020304" pitchFamily="18" charset="0"/>
              <a:sym typeface="Times" panose="02020603050405020304" pitchFamily="18" charset="0"/>
            </a:endParaRPr>
          </a:p>
        </p:txBody>
      </p:sp>
    </p:spTree>
    <p:extLst>
      <p:ext uri="{BB962C8B-B14F-4D97-AF65-F5344CB8AC3E}">
        <p14:creationId xmlns:p14="http://schemas.microsoft.com/office/powerpoint/2010/main" val="30405753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7042" name="Shape 156">
            <a:extLst>
              <a:ext uri="{FF2B5EF4-FFF2-40B4-BE49-F238E27FC236}">
                <a16:creationId xmlns:a16="http://schemas.microsoft.com/office/drawing/2014/main" id="{ADB47CBD-8481-49F5-B965-B64E771EEA65}"/>
              </a:ext>
            </a:extLst>
          </p:cNvPr>
          <p:cNvSpPr>
            <a:spLocks noGrp="1" noRot="1" noChangeAspect="1" noTextEdit="1"/>
          </p:cNvSpPr>
          <p:nvPr>
            <p:ph type="sldImg" idx="2"/>
          </p:nvPr>
        </p:nvSpPr>
        <p:spPr>
          <a:xfrm>
            <a:off x="1143000" y="685800"/>
            <a:ext cx="4572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round/>
            <a:headEnd type="none" w="med" len="med"/>
            <a:tailEnd type="none" w="med" len="med"/>
          </a:ln>
        </p:spPr>
      </p:sp>
      <p:sp>
        <p:nvSpPr>
          <p:cNvPr id="87043" name="Shape 157">
            <a:extLst>
              <a:ext uri="{FF2B5EF4-FFF2-40B4-BE49-F238E27FC236}">
                <a16:creationId xmlns:a16="http://schemas.microsoft.com/office/drawing/2014/main" id="{60CF3A5E-583B-48D3-8467-EB77F54732AC}"/>
              </a:ext>
            </a:extLst>
          </p:cNvPr>
          <p:cNvSpPr>
            <a:spLocks noGrp="1" noChangeArrowheads="1"/>
          </p:cNvSpPr>
          <p:nvPr>
            <p:ph type="body" idx="1"/>
          </p:nvPr>
        </p:nvSpPr>
        <p:spPr>
          <a:xfrm>
            <a:off x="914400" y="4343400"/>
            <a:ext cx="5029200" cy="4114800"/>
          </a:xfrm>
          <a:noFill/>
        </p:spPr>
        <p:txBody>
          <a:bodyPr lIns="91425" tIns="45700" rIns="91425" bIns="45700"/>
          <a:lstStyle/>
          <a:p>
            <a:pPr>
              <a:spcBef>
                <a:spcPts val="363"/>
              </a:spcBef>
              <a:buSzPct val="25000"/>
            </a:pPr>
            <a:endParaRPr lang="en-US" altLang="en-US">
              <a:solidFill>
                <a:srgbClr val="000000"/>
              </a:solidFill>
              <a:latin typeface="Times" panose="02020603050405020304" pitchFamily="18" charset="0"/>
              <a:cs typeface="Times" panose="02020603050405020304" pitchFamily="18" charset="0"/>
              <a:sym typeface="Times" panose="02020603050405020304" pitchFamily="18" charset="0"/>
            </a:endParaRPr>
          </a:p>
        </p:txBody>
      </p:sp>
      <p:sp>
        <p:nvSpPr>
          <p:cNvPr id="87044" name="Shape 158">
            <a:extLst>
              <a:ext uri="{FF2B5EF4-FFF2-40B4-BE49-F238E27FC236}">
                <a16:creationId xmlns:a16="http://schemas.microsoft.com/office/drawing/2014/main" id="{CFEC48A6-4AED-4DD4-A0DC-F3A5D3B40025}"/>
              </a:ext>
            </a:extLst>
          </p:cNvPr>
          <p:cNvSpPr>
            <a:spLocks noGrp="1"/>
          </p:cNvSpPr>
          <p:nvPr>
            <p:ph type="sldNum" sz="quarter" idx="5"/>
          </p:nvPr>
        </p:nvSpPr>
        <p:spPr>
          <a:xfrm>
            <a:off x="3886200" y="8686800"/>
            <a:ext cx="2971800" cy="457200"/>
          </a:xfrm>
          <a:noFill/>
        </p:spPr>
        <p:txBody>
          <a:bodyPr lIns="91425" tIns="45700" rIns="91425" bIns="4570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SzPct val="25000"/>
            </a:pPr>
            <a:fld id="{6A676586-6983-497E-A81E-6AA4F4B72C24}" type="slidenum">
              <a:rPr lang="en-US" altLang="en-US" smtClean="0">
                <a:solidFill>
                  <a:srgbClr val="000000"/>
                </a:solidFill>
                <a:latin typeface="Times" panose="02020603050405020304" pitchFamily="18" charset="0"/>
                <a:cs typeface="Times" panose="02020603050405020304" pitchFamily="18" charset="0"/>
                <a:sym typeface="Times" panose="02020603050405020304" pitchFamily="18" charset="0"/>
              </a:rPr>
              <a:pPr>
                <a:buSzPct val="25000"/>
              </a:pPr>
              <a:t>24</a:t>
            </a:fld>
            <a:endParaRPr lang="en-US" altLang="en-US">
              <a:solidFill>
                <a:srgbClr val="000000"/>
              </a:solidFill>
              <a:latin typeface="Times" panose="02020603050405020304" pitchFamily="18" charset="0"/>
              <a:cs typeface="Times" panose="02020603050405020304" pitchFamily="18" charset="0"/>
              <a:sym typeface="Times" panose="02020603050405020304" pitchFamily="18" charset="0"/>
            </a:endParaRPr>
          </a:p>
        </p:txBody>
      </p:sp>
    </p:spTree>
    <p:extLst>
      <p:ext uri="{BB962C8B-B14F-4D97-AF65-F5344CB8AC3E}">
        <p14:creationId xmlns:p14="http://schemas.microsoft.com/office/powerpoint/2010/main" val="1891441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49CC62D5-31B7-408F-B290-649C46445A2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39775" indent="-284163">
              <a:spcBef>
                <a:spcPct val="30000"/>
              </a:spcBef>
              <a:defRPr sz="1200">
                <a:solidFill>
                  <a:schemeClr val="tx1"/>
                </a:solidFill>
                <a:latin typeface="Arial" panose="020B0604020202020204" pitchFamily="34" charset="0"/>
              </a:defRPr>
            </a:lvl2pPr>
            <a:lvl3pPr marL="1138238" indent="-227013">
              <a:spcBef>
                <a:spcPct val="30000"/>
              </a:spcBef>
              <a:defRPr sz="1200">
                <a:solidFill>
                  <a:schemeClr val="tx1"/>
                </a:solidFill>
                <a:latin typeface="Arial" panose="020B0604020202020204" pitchFamily="34" charset="0"/>
              </a:defRPr>
            </a:lvl3pPr>
            <a:lvl4pPr marL="1593850" indent="-227013">
              <a:spcBef>
                <a:spcPct val="30000"/>
              </a:spcBef>
              <a:defRPr sz="1200">
                <a:solidFill>
                  <a:schemeClr val="tx1"/>
                </a:solidFill>
                <a:latin typeface="Arial" panose="020B0604020202020204" pitchFamily="34" charset="0"/>
              </a:defRPr>
            </a:lvl4pPr>
            <a:lvl5pPr marL="2049463" indent="-227013">
              <a:spcBef>
                <a:spcPct val="30000"/>
              </a:spcBef>
              <a:defRPr sz="1200">
                <a:solidFill>
                  <a:schemeClr val="tx1"/>
                </a:solidFill>
                <a:latin typeface="Arial" panose="020B0604020202020204" pitchFamily="34" charset="0"/>
              </a:defRPr>
            </a:lvl5pPr>
            <a:lvl6pPr marL="2506663" indent="-227013" eaLnBrk="0" fontAlgn="base" hangingPunct="0">
              <a:spcBef>
                <a:spcPct val="30000"/>
              </a:spcBef>
              <a:spcAft>
                <a:spcPct val="0"/>
              </a:spcAft>
              <a:defRPr sz="1200">
                <a:solidFill>
                  <a:schemeClr val="tx1"/>
                </a:solidFill>
                <a:latin typeface="Arial" panose="020B0604020202020204" pitchFamily="34" charset="0"/>
              </a:defRPr>
            </a:lvl6pPr>
            <a:lvl7pPr marL="2963863" indent="-227013" eaLnBrk="0" fontAlgn="base" hangingPunct="0">
              <a:spcBef>
                <a:spcPct val="30000"/>
              </a:spcBef>
              <a:spcAft>
                <a:spcPct val="0"/>
              </a:spcAft>
              <a:defRPr sz="1200">
                <a:solidFill>
                  <a:schemeClr val="tx1"/>
                </a:solidFill>
                <a:latin typeface="Arial" panose="020B0604020202020204" pitchFamily="34" charset="0"/>
              </a:defRPr>
            </a:lvl7pPr>
            <a:lvl8pPr marL="3421063" indent="-227013" eaLnBrk="0" fontAlgn="base" hangingPunct="0">
              <a:spcBef>
                <a:spcPct val="30000"/>
              </a:spcBef>
              <a:spcAft>
                <a:spcPct val="0"/>
              </a:spcAft>
              <a:defRPr sz="1200">
                <a:solidFill>
                  <a:schemeClr val="tx1"/>
                </a:solidFill>
                <a:latin typeface="Arial" panose="020B0604020202020204" pitchFamily="34" charset="0"/>
              </a:defRPr>
            </a:lvl8pPr>
            <a:lvl9pPr marL="3878263" indent="-2270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BB6B1F1-ABE1-448A-ABB0-8BF49B20B753}" type="slidenum">
              <a:rPr lang="en-US" altLang="en-US" smtClean="0">
                <a:latin typeface="Times New Roman" panose="02020603050405020304" pitchFamily="18" charset="0"/>
                <a:cs typeface="Arial" panose="020B0604020202020204" pitchFamily="34" charset="0"/>
                <a:sym typeface="Helvetica Neue Light"/>
              </a:rPr>
              <a:pPr>
                <a:spcBef>
                  <a:spcPct val="0"/>
                </a:spcBef>
              </a:pPr>
              <a:t>25</a:t>
            </a:fld>
            <a:endParaRPr lang="en-US" altLang="en-US">
              <a:latin typeface="Times New Roman" panose="02020603050405020304" pitchFamily="18" charset="0"/>
              <a:cs typeface="Arial" panose="020B0604020202020204" pitchFamily="34" charset="0"/>
              <a:sym typeface="Helvetica Neue Light"/>
            </a:endParaRPr>
          </a:p>
        </p:txBody>
      </p:sp>
      <p:sp>
        <p:nvSpPr>
          <p:cNvPr id="91139" name="Rectangle 2">
            <a:extLst>
              <a:ext uri="{FF2B5EF4-FFF2-40B4-BE49-F238E27FC236}">
                <a16:creationId xmlns:a16="http://schemas.microsoft.com/office/drawing/2014/main" id="{87FD65A8-3C1A-4144-9CD2-E76593176497}"/>
              </a:ext>
            </a:extLst>
          </p:cNvPr>
          <p:cNvSpPr>
            <a:spLocks noGrp="1" noRot="1" noChangeAspect="1" noChangeArrowheads="1" noTextEdit="1"/>
          </p:cNvSpPr>
          <p:nvPr>
            <p:ph type="sldImg"/>
          </p:nvPr>
        </p:nvSpPr>
        <p:spPr>
          <a:xfrm>
            <a:off x="1120775" y="755650"/>
            <a:ext cx="4641850" cy="3481388"/>
          </a:xfrm>
          <a:ln/>
        </p:spPr>
      </p:sp>
      <p:sp>
        <p:nvSpPr>
          <p:cNvPr id="91140" name="Rectangle 3">
            <a:extLst>
              <a:ext uri="{FF2B5EF4-FFF2-40B4-BE49-F238E27FC236}">
                <a16:creationId xmlns:a16="http://schemas.microsoft.com/office/drawing/2014/main" id="{54DCB168-776C-4B56-9FF3-16DF2B4B8C3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1" hangingPunct="1"/>
            <a:r>
              <a:rPr lang="en-US" altLang="en-US" sz="1400" b="1" dirty="0">
                <a:latin typeface="Arial" panose="020B0604020202020204" pitchFamily="34" charset="0"/>
                <a:cs typeface="Arial" panose="020B0604020202020204" pitchFamily="34" charset="0"/>
              </a:rPr>
              <a:t>Dispelling the Myths About De-Identification</a:t>
            </a:r>
          </a:p>
          <a:p>
            <a:pPr eaLnBrk="1" hangingPunct="1"/>
            <a:r>
              <a:rPr lang="en-US" altLang="en-US" sz="1000" b="1" dirty="0">
                <a:latin typeface="Arial" panose="020B0604020202020204" pitchFamily="34" charset="0"/>
              </a:rPr>
              <a:t>HIPPA - 18 Identifiers</a:t>
            </a:r>
          </a:p>
          <a:p>
            <a:pPr eaLnBrk="1" hangingPunct="1"/>
            <a:r>
              <a:rPr lang="en-US" altLang="en-US" sz="1000" dirty="0">
                <a:latin typeface="Arial" panose="020B0604020202020204" pitchFamily="34" charset="0"/>
              </a:rPr>
              <a:t>1. Names;</a:t>
            </a:r>
            <a:br>
              <a:rPr lang="en-US" altLang="en-US" sz="1000" dirty="0">
                <a:latin typeface="Arial" panose="020B0604020202020204" pitchFamily="34" charset="0"/>
              </a:rPr>
            </a:br>
            <a:r>
              <a:rPr lang="en-US" altLang="en-US" sz="1000" dirty="0">
                <a:latin typeface="Arial" panose="020B0604020202020204" pitchFamily="34" charset="0"/>
              </a:rPr>
              <a:t>2. All geographical subdivisions smaller than a State, including street address, city, county, precinct, zip code, and their equivalent geocodes, except for the initial three digits of a zip code;</a:t>
            </a:r>
            <a:br>
              <a:rPr lang="en-US" altLang="en-US" sz="1000" dirty="0">
                <a:latin typeface="Arial" panose="020B0604020202020204" pitchFamily="34" charset="0"/>
              </a:rPr>
            </a:br>
            <a:r>
              <a:rPr lang="en-US" altLang="en-US" sz="1000" dirty="0">
                <a:latin typeface="Arial" panose="020B0604020202020204" pitchFamily="34" charset="0"/>
              </a:rPr>
              <a:t>3. All elements of dates (except year) for dates directly related to an individual, including birth date, admission date, discharge date, date of death; and all ages over 89 and all elements of dates (including year) indicative of such age, except that such ages and elements may be aggregated into a single category of age 90 or older;</a:t>
            </a:r>
            <a:br>
              <a:rPr lang="en-US" altLang="en-US" sz="1000" dirty="0">
                <a:latin typeface="Arial" panose="020B0604020202020204" pitchFamily="34" charset="0"/>
              </a:rPr>
            </a:br>
            <a:r>
              <a:rPr lang="en-US" altLang="en-US" sz="1000" dirty="0">
                <a:latin typeface="Arial" panose="020B0604020202020204" pitchFamily="34" charset="0"/>
              </a:rPr>
              <a:t>4. Phone numbers;</a:t>
            </a:r>
            <a:br>
              <a:rPr lang="en-US" altLang="en-US" sz="1000" dirty="0">
                <a:latin typeface="Arial" panose="020B0604020202020204" pitchFamily="34" charset="0"/>
              </a:rPr>
            </a:br>
            <a:r>
              <a:rPr lang="en-US" altLang="en-US" sz="1000" dirty="0">
                <a:latin typeface="Arial" panose="020B0604020202020204" pitchFamily="34" charset="0"/>
              </a:rPr>
              <a:t>5. Fax numbers;</a:t>
            </a:r>
            <a:br>
              <a:rPr lang="en-US" altLang="en-US" sz="1000" dirty="0">
                <a:latin typeface="Arial" panose="020B0604020202020204" pitchFamily="34" charset="0"/>
              </a:rPr>
            </a:br>
            <a:r>
              <a:rPr lang="en-US" altLang="en-US" sz="1000" dirty="0">
                <a:latin typeface="Arial" panose="020B0604020202020204" pitchFamily="34" charset="0"/>
              </a:rPr>
              <a:t>6. Electronic mail addresses;</a:t>
            </a:r>
            <a:br>
              <a:rPr lang="en-US" altLang="en-US" sz="1000" dirty="0">
                <a:latin typeface="Arial" panose="020B0604020202020204" pitchFamily="34" charset="0"/>
              </a:rPr>
            </a:br>
            <a:r>
              <a:rPr lang="en-US" altLang="en-US" sz="1000" dirty="0">
                <a:latin typeface="Arial" panose="020B0604020202020204" pitchFamily="34" charset="0"/>
              </a:rPr>
              <a:t>7. Social Security numbers;</a:t>
            </a:r>
            <a:br>
              <a:rPr lang="en-US" altLang="en-US" sz="1000" dirty="0">
                <a:latin typeface="Arial" panose="020B0604020202020204" pitchFamily="34" charset="0"/>
              </a:rPr>
            </a:br>
            <a:r>
              <a:rPr lang="en-US" altLang="en-US" sz="1000" dirty="0">
                <a:latin typeface="Arial" panose="020B0604020202020204" pitchFamily="34" charset="0"/>
              </a:rPr>
              <a:t>8. Medical record numbers;</a:t>
            </a:r>
            <a:br>
              <a:rPr lang="en-US" altLang="en-US" sz="1000" dirty="0">
                <a:latin typeface="Arial" panose="020B0604020202020204" pitchFamily="34" charset="0"/>
              </a:rPr>
            </a:br>
            <a:r>
              <a:rPr lang="en-US" altLang="en-US" sz="1000" dirty="0">
                <a:latin typeface="Arial" panose="020B0604020202020204" pitchFamily="34" charset="0"/>
              </a:rPr>
              <a:t>9. Health plan beneficiary numbers;</a:t>
            </a:r>
            <a:br>
              <a:rPr lang="en-US" altLang="en-US" sz="1000" dirty="0">
                <a:latin typeface="Arial" panose="020B0604020202020204" pitchFamily="34" charset="0"/>
              </a:rPr>
            </a:br>
            <a:r>
              <a:rPr lang="en-US" altLang="en-US" sz="1000" dirty="0">
                <a:latin typeface="Arial" panose="020B0604020202020204" pitchFamily="34" charset="0"/>
              </a:rPr>
              <a:t>10. Account numbers;</a:t>
            </a:r>
            <a:br>
              <a:rPr lang="en-US" altLang="en-US" sz="1000" dirty="0">
                <a:latin typeface="Arial" panose="020B0604020202020204" pitchFamily="34" charset="0"/>
              </a:rPr>
            </a:br>
            <a:r>
              <a:rPr lang="en-US" altLang="en-US" sz="1000" dirty="0">
                <a:latin typeface="Arial" panose="020B0604020202020204" pitchFamily="34" charset="0"/>
              </a:rPr>
              <a:t>11. Certificate/license numbers;</a:t>
            </a:r>
            <a:br>
              <a:rPr lang="en-US" altLang="en-US" sz="1000" dirty="0">
                <a:latin typeface="Arial" panose="020B0604020202020204" pitchFamily="34" charset="0"/>
              </a:rPr>
            </a:br>
            <a:r>
              <a:rPr lang="en-US" altLang="en-US" sz="1000" dirty="0">
                <a:latin typeface="Arial" panose="020B0604020202020204" pitchFamily="34" charset="0"/>
              </a:rPr>
              <a:t>12. Vehicle identifiers and serial numbers, including license plate numbers;</a:t>
            </a:r>
            <a:br>
              <a:rPr lang="en-US" altLang="en-US" sz="1000" dirty="0">
                <a:latin typeface="Arial" panose="020B0604020202020204" pitchFamily="34" charset="0"/>
              </a:rPr>
            </a:br>
            <a:r>
              <a:rPr lang="en-US" altLang="en-US" sz="1000" dirty="0">
                <a:latin typeface="Arial" panose="020B0604020202020204" pitchFamily="34" charset="0"/>
              </a:rPr>
              <a:t>13. Device identifiers and serial numbers;</a:t>
            </a:r>
            <a:br>
              <a:rPr lang="en-US" altLang="en-US" sz="1000" dirty="0">
                <a:latin typeface="Arial" panose="020B0604020202020204" pitchFamily="34" charset="0"/>
              </a:rPr>
            </a:br>
            <a:r>
              <a:rPr lang="en-US" altLang="en-US" sz="1000" dirty="0">
                <a:latin typeface="Arial" panose="020B0604020202020204" pitchFamily="34" charset="0"/>
              </a:rPr>
              <a:t>14. Web Universal Resource Locators (URLs);</a:t>
            </a:r>
            <a:br>
              <a:rPr lang="en-US" altLang="en-US" sz="1000" dirty="0">
                <a:latin typeface="Arial" panose="020B0604020202020204" pitchFamily="34" charset="0"/>
              </a:rPr>
            </a:br>
            <a:r>
              <a:rPr lang="en-US" altLang="en-US" sz="1000" dirty="0">
                <a:latin typeface="Arial" panose="020B0604020202020204" pitchFamily="34" charset="0"/>
              </a:rPr>
              <a:t>15. Internet Protocol (IP) address numbers;</a:t>
            </a:r>
            <a:br>
              <a:rPr lang="en-US" altLang="en-US" sz="1000" dirty="0">
                <a:latin typeface="Arial" panose="020B0604020202020204" pitchFamily="34" charset="0"/>
              </a:rPr>
            </a:br>
            <a:r>
              <a:rPr lang="en-US" altLang="en-US" sz="1000" dirty="0">
                <a:latin typeface="Arial" panose="020B0604020202020204" pitchFamily="34" charset="0"/>
              </a:rPr>
              <a:t>16. Biometric identifiers, including finger and voice prints;</a:t>
            </a:r>
            <a:br>
              <a:rPr lang="en-US" altLang="en-US" sz="1000" dirty="0">
                <a:latin typeface="Arial" panose="020B0604020202020204" pitchFamily="34" charset="0"/>
              </a:rPr>
            </a:br>
            <a:r>
              <a:rPr lang="en-US" altLang="en-US" sz="1000" dirty="0">
                <a:latin typeface="Arial" panose="020B0604020202020204" pitchFamily="34" charset="0"/>
              </a:rPr>
              <a:t>17. Full face photographic images and any comparable images; and</a:t>
            </a:r>
            <a:br>
              <a:rPr lang="en-US" altLang="en-US" sz="1000" dirty="0">
                <a:latin typeface="Arial" panose="020B0604020202020204" pitchFamily="34" charset="0"/>
              </a:rPr>
            </a:br>
            <a:r>
              <a:rPr lang="en-US" altLang="en-US" sz="1000" dirty="0">
                <a:latin typeface="Arial" panose="020B0604020202020204" pitchFamily="34" charset="0"/>
              </a:rPr>
              <a:t>18. Any other unique identifying number, characteristic, or code (note this does not mean the unique code assigned by the investigator to code the data)</a:t>
            </a:r>
          </a:p>
        </p:txBody>
      </p:sp>
    </p:spTree>
    <p:extLst>
      <p:ext uri="{BB962C8B-B14F-4D97-AF65-F5344CB8AC3E}">
        <p14:creationId xmlns:p14="http://schemas.microsoft.com/office/powerpoint/2010/main" val="21801282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投影片圖像版面配置區 1">
            <a:extLst>
              <a:ext uri="{FF2B5EF4-FFF2-40B4-BE49-F238E27FC236}">
                <a16:creationId xmlns:a16="http://schemas.microsoft.com/office/drawing/2014/main" id="{22147C9A-49D3-4192-BB9D-36D0AD02B56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備忘稿版面配置區 2">
            <a:extLst>
              <a:ext uri="{FF2B5EF4-FFF2-40B4-BE49-F238E27FC236}">
                <a16:creationId xmlns:a16="http://schemas.microsoft.com/office/drawing/2014/main" id="{90CCB936-AC0E-4A6C-8D99-CEB8ED17F28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4" name="投影片編號版面配置區 3">
            <a:extLst>
              <a:ext uri="{FF2B5EF4-FFF2-40B4-BE49-F238E27FC236}">
                <a16:creationId xmlns:a16="http://schemas.microsoft.com/office/drawing/2014/main" id="{CEBCB49E-E91C-4D3D-8BD9-F344FAAE8E6E}"/>
              </a:ext>
            </a:extLst>
          </p:cNvPr>
          <p:cNvSpPr>
            <a:spLocks noGrp="1"/>
          </p:cNvSpPr>
          <p:nvPr>
            <p:ph type="sldNum" sz="quarter" idx="5"/>
          </p:nvPr>
        </p:nvSpPr>
        <p:spPr/>
        <p:txBody>
          <a:bodyPr/>
          <a:lstStyle>
            <a:lvl1pPr eaLnBrk="0" hangingPunct="0">
              <a:defRPr kumimoji="1">
                <a:solidFill>
                  <a:schemeClr val="tx1"/>
                </a:solidFill>
                <a:latin typeface="Arial" panose="020B0604020202020204" pitchFamily="34" charset="0"/>
                <a:ea typeface="新細明體" charset="-120"/>
              </a:defRPr>
            </a:lvl1pPr>
            <a:lvl2pPr marL="742950" indent="-285750" eaLnBrk="0" hangingPunct="0">
              <a:defRPr kumimoji="1">
                <a:solidFill>
                  <a:schemeClr val="tx1"/>
                </a:solidFill>
                <a:latin typeface="Arial" panose="020B0604020202020204" pitchFamily="34" charset="0"/>
                <a:ea typeface="新細明體" charset="-120"/>
              </a:defRPr>
            </a:lvl2pPr>
            <a:lvl3pPr marL="1143000" indent="-228600" eaLnBrk="0" hangingPunct="0">
              <a:defRPr kumimoji="1">
                <a:solidFill>
                  <a:schemeClr val="tx1"/>
                </a:solidFill>
                <a:latin typeface="Arial" panose="020B0604020202020204" pitchFamily="34" charset="0"/>
                <a:ea typeface="新細明體" charset="-120"/>
              </a:defRPr>
            </a:lvl3pPr>
            <a:lvl4pPr marL="1600200" indent="-228600" eaLnBrk="0" hangingPunct="0">
              <a:defRPr kumimoji="1">
                <a:solidFill>
                  <a:schemeClr val="tx1"/>
                </a:solidFill>
                <a:latin typeface="Arial" panose="020B0604020202020204" pitchFamily="34" charset="0"/>
                <a:ea typeface="新細明體" charset="-120"/>
              </a:defRPr>
            </a:lvl4pPr>
            <a:lvl5pPr marL="2057400" indent="-228600" eaLnBrk="0" hangingPunct="0">
              <a:defRPr kumimoji="1">
                <a:solidFill>
                  <a:schemeClr val="tx1"/>
                </a:solidFill>
                <a:latin typeface="Arial" panose="020B0604020202020204" pitchFamily="34" charset="0"/>
                <a:ea typeface="新細明體"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charset="-120"/>
              </a:defRPr>
            </a:lvl9pPr>
          </a:lstStyle>
          <a:p>
            <a:pPr eaLnBrk="1" hangingPunct="1"/>
            <a:fld id="{48A9C969-A6CA-4FDA-917E-6BC255AFDCAA}" type="slidenum">
              <a:rPr kumimoji="0" lang="zh-TW" altLang="en-US">
                <a:latin typeface="Calibri" panose="020F0502020204030204" pitchFamily="34" charset="0"/>
              </a:rPr>
              <a:pPr eaLnBrk="1" hangingPunct="1"/>
              <a:t>26</a:t>
            </a:fld>
            <a:endParaRPr kumimoji="0" lang="zh-TW" altLang="en-US">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a:extLst>
              <a:ext uri="{FF2B5EF4-FFF2-40B4-BE49-F238E27FC236}">
                <a16:creationId xmlns:a16="http://schemas.microsoft.com/office/drawing/2014/main" id="{0AE1359E-1811-4559-B831-11148103E5B1}"/>
              </a:ext>
            </a:extLst>
          </p:cNvPr>
          <p:cNvSpPr>
            <a:spLocks noGrp="1" noRot="1" noChangeAspect="1" noChangeArrowheads="1" noTextEdit="1"/>
          </p:cNvSpPr>
          <p:nvPr>
            <p:ph type="sldImg"/>
          </p:nvPr>
        </p:nvSpPr>
        <p:spPr>
          <a:ln/>
        </p:spPr>
      </p:sp>
      <p:sp>
        <p:nvSpPr>
          <p:cNvPr id="67587" name="Notes Placeholder 2">
            <a:extLst>
              <a:ext uri="{FF2B5EF4-FFF2-40B4-BE49-F238E27FC236}">
                <a16:creationId xmlns:a16="http://schemas.microsoft.com/office/drawing/2014/main" id="{1BB45ACE-BA10-4FFF-9D10-1B52E22B83C5}"/>
              </a:ext>
            </a:extLst>
          </p:cNvPr>
          <p:cNvSpPr>
            <a:spLocks noGrp="1"/>
          </p:cNvSpPr>
          <p:nvPr>
            <p:ph type="body" idx="1"/>
          </p:nvPr>
        </p:nvSpPr>
        <p:spPr>
          <a:xfrm>
            <a:off x="696913" y="4410075"/>
            <a:ext cx="5573712" cy="47625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1" hangingPunct="1">
              <a:defRPr/>
            </a:pPr>
            <a:r>
              <a:rPr lang="en-US" sz="1400" b="1" dirty="0">
                <a:latin typeface="Arial" pitchFamily="34" charset="0"/>
                <a:cs typeface="Arial" pitchFamily="34" charset="0"/>
              </a:rPr>
              <a:t>Evidence the Tool Works</a:t>
            </a:r>
          </a:p>
          <a:p>
            <a:pPr eaLnBrk="1" hangingPunct="1">
              <a:defRPr/>
            </a:pPr>
            <a:endParaRPr lang="en-US" sz="1400" b="1" dirty="0">
              <a:latin typeface="Arial" pitchFamily="34" charset="0"/>
              <a:cs typeface="Arial" pitchFamily="34" charset="0"/>
            </a:endParaRPr>
          </a:p>
        </p:txBody>
      </p:sp>
      <p:sp>
        <p:nvSpPr>
          <p:cNvPr id="93188" name="Slide Number Placeholder 3">
            <a:extLst>
              <a:ext uri="{FF2B5EF4-FFF2-40B4-BE49-F238E27FC236}">
                <a16:creationId xmlns:a16="http://schemas.microsoft.com/office/drawing/2014/main" id="{532C9F1A-32D1-417A-A6EB-6187132C2DB1}"/>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39775" indent="-284163">
              <a:spcBef>
                <a:spcPct val="30000"/>
              </a:spcBef>
              <a:defRPr sz="1200">
                <a:solidFill>
                  <a:schemeClr val="tx1"/>
                </a:solidFill>
                <a:latin typeface="Arial" panose="020B0604020202020204" pitchFamily="34" charset="0"/>
              </a:defRPr>
            </a:lvl2pPr>
            <a:lvl3pPr marL="1138238" indent="-227013">
              <a:spcBef>
                <a:spcPct val="30000"/>
              </a:spcBef>
              <a:defRPr sz="1200">
                <a:solidFill>
                  <a:schemeClr val="tx1"/>
                </a:solidFill>
                <a:latin typeface="Arial" panose="020B0604020202020204" pitchFamily="34" charset="0"/>
              </a:defRPr>
            </a:lvl3pPr>
            <a:lvl4pPr marL="1593850" indent="-227013">
              <a:spcBef>
                <a:spcPct val="30000"/>
              </a:spcBef>
              <a:defRPr sz="1200">
                <a:solidFill>
                  <a:schemeClr val="tx1"/>
                </a:solidFill>
                <a:latin typeface="Arial" panose="020B0604020202020204" pitchFamily="34" charset="0"/>
              </a:defRPr>
            </a:lvl4pPr>
            <a:lvl5pPr marL="2049463" indent="-227013">
              <a:spcBef>
                <a:spcPct val="30000"/>
              </a:spcBef>
              <a:defRPr sz="1200">
                <a:solidFill>
                  <a:schemeClr val="tx1"/>
                </a:solidFill>
                <a:latin typeface="Arial" panose="020B0604020202020204" pitchFamily="34" charset="0"/>
              </a:defRPr>
            </a:lvl5pPr>
            <a:lvl6pPr marL="2506663" indent="-227013" eaLnBrk="0" fontAlgn="base" hangingPunct="0">
              <a:spcBef>
                <a:spcPct val="30000"/>
              </a:spcBef>
              <a:spcAft>
                <a:spcPct val="0"/>
              </a:spcAft>
              <a:defRPr sz="1200">
                <a:solidFill>
                  <a:schemeClr val="tx1"/>
                </a:solidFill>
                <a:latin typeface="Arial" panose="020B0604020202020204" pitchFamily="34" charset="0"/>
              </a:defRPr>
            </a:lvl6pPr>
            <a:lvl7pPr marL="2963863" indent="-227013" eaLnBrk="0" fontAlgn="base" hangingPunct="0">
              <a:spcBef>
                <a:spcPct val="30000"/>
              </a:spcBef>
              <a:spcAft>
                <a:spcPct val="0"/>
              </a:spcAft>
              <a:defRPr sz="1200">
                <a:solidFill>
                  <a:schemeClr val="tx1"/>
                </a:solidFill>
                <a:latin typeface="Arial" panose="020B0604020202020204" pitchFamily="34" charset="0"/>
              </a:defRPr>
            </a:lvl7pPr>
            <a:lvl8pPr marL="3421063" indent="-227013" eaLnBrk="0" fontAlgn="base" hangingPunct="0">
              <a:spcBef>
                <a:spcPct val="30000"/>
              </a:spcBef>
              <a:spcAft>
                <a:spcPct val="0"/>
              </a:spcAft>
              <a:defRPr sz="1200">
                <a:solidFill>
                  <a:schemeClr val="tx1"/>
                </a:solidFill>
                <a:latin typeface="Arial" panose="020B0604020202020204" pitchFamily="34" charset="0"/>
              </a:defRPr>
            </a:lvl8pPr>
            <a:lvl9pPr marL="3878263" indent="-2270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9167F16-1EDB-4E91-816B-0ACD5A5245CC}" type="slidenum">
              <a:rPr lang="en-CA" altLang="en-US" smtClean="0">
                <a:latin typeface="Times New Roman" panose="02020603050405020304" pitchFamily="18" charset="0"/>
                <a:cs typeface="Arial" panose="020B0604020202020204" pitchFamily="34" charset="0"/>
              </a:rPr>
              <a:pPr>
                <a:spcBef>
                  <a:spcPct val="0"/>
                </a:spcBef>
              </a:pPr>
              <a:t>27</a:t>
            </a:fld>
            <a:endParaRPr lang="en-CA" altLang="en-US">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2481534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kern="1200" dirty="0">
                <a:solidFill>
                  <a:schemeClr val="tx1"/>
                </a:solidFill>
                <a:effectLst/>
                <a:latin typeface="+mn-lt"/>
                <a:ea typeface="+mn-ea"/>
                <a:cs typeface="+mn-cs"/>
              </a:rPr>
              <a:t>The goal of a NILL system is to level the load profile to a con-</a:t>
            </a:r>
            <a:br>
              <a:rPr lang="en-US" dirty="0"/>
            </a:br>
            <a:r>
              <a:rPr lang="en-US" sz="1200" kern="1200" dirty="0" err="1">
                <a:solidFill>
                  <a:schemeClr val="tx1"/>
                </a:solidFill>
                <a:effectLst/>
                <a:latin typeface="+mn-lt"/>
                <a:ea typeface="+mn-ea"/>
                <a:cs typeface="+mn-cs"/>
              </a:rPr>
              <a:t>stant</a:t>
            </a:r>
            <a:r>
              <a:rPr lang="en-US" sz="1200" kern="1200" dirty="0">
                <a:solidFill>
                  <a:schemeClr val="tx1"/>
                </a:solidFill>
                <a:effectLst/>
                <a:latin typeface="+mn-lt"/>
                <a:ea typeface="+mn-ea"/>
                <a:cs typeface="+mn-cs"/>
              </a:rPr>
              <a:t> target load, thus removing appliance features. To achieve this,</a:t>
            </a:r>
            <a:br>
              <a:rPr lang="en-US" dirty="0"/>
            </a:br>
            <a:r>
              <a:rPr lang="en-US" sz="1200" kern="1200" dirty="0">
                <a:solidFill>
                  <a:schemeClr val="tx1"/>
                </a:solidFill>
                <a:effectLst/>
                <a:latin typeface="+mn-lt"/>
                <a:ea typeface="+mn-ea"/>
                <a:cs typeface="+mn-cs"/>
              </a:rPr>
              <a:t>NILL relies on a battery to offset the power consumed by </a:t>
            </a:r>
            <a:r>
              <a:rPr lang="en-US" sz="1200" kern="1200" dirty="0" err="1">
                <a:solidFill>
                  <a:schemeClr val="tx1"/>
                </a:solidFill>
                <a:effectLst/>
                <a:latin typeface="+mn-lt"/>
                <a:ea typeface="+mn-ea"/>
                <a:cs typeface="+mn-cs"/>
              </a:rPr>
              <a:t>appli</a:t>
            </a:r>
            <a:r>
              <a:rPr lang="en-US" sz="1200" kern="1200" dirty="0">
                <a:solidFill>
                  <a:schemeClr val="tx1"/>
                </a:solidFill>
                <a:effectLst/>
                <a:latin typeface="+mn-lt"/>
                <a:ea typeface="+mn-ea"/>
                <a:cs typeface="+mn-cs"/>
              </a:rPr>
              <a:t>-</a:t>
            </a:r>
            <a:br>
              <a:rPr lang="en-US" dirty="0"/>
            </a:br>
            <a:r>
              <a:rPr lang="en-US" sz="1200" kern="1200" dirty="0" err="1">
                <a:solidFill>
                  <a:schemeClr val="tx1"/>
                </a:solidFill>
                <a:effectLst/>
                <a:latin typeface="+mn-lt"/>
                <a:ea typeface="+mn-ea"/>
                <a:cs typeface="+mn-cs"/>
              </a:rPr>
              <a:t>ances</a:t>
            </a:r>
            <a:r>
              <a:rPr lang="en-US" sz="1200" kern="1200" dirty="0">
                <a:solidFill>
                  <a:schemeClr val="tx1"/>
                </a:solidFill>
                <a:effectLst/>
                <a:latin typeface="+mn-lt"/>
                <a:ea typeface="+mn-ea"/>
                <a:cs typeface="+mn-cs"/>
              </a:rPr>
              <a:t>. When an appliance turns ON, it will exert a load beyond the</a:t>
            </a:r>
            <a:br>
              <a:rPr lang="en-US" dirty="0"/>
            </a:br>
            <a:r>
              <a:rPr lang="en-US" sz="1200" kern="1200" dirty="0">
                <a:solidFill>
                  <a:schemeClr val="tx1"/>
                </a:solidFill>
                <a:effectLst/>
                <a:latin typeface="+mn-lt"/>
                <a:ea typeface="+mn-ea"/>
                <a:cs typeface="+mn-cs"/>
              </a:rPr>
              <a:t>target load. Thus, NILL will discharge the battery to partially sup-</a:t>
            </a:r>
            <a:br>
              <a:rPr lang="en-US" dirty="0"/>
            </a:br>
            <a:r>
              <a:rPr lang="en-US" sz="1200" kern="1200" dirty="0">
                <a:solidFill>
                  <a:schemeClr val="tx1"/>
                </a:solidFill>
                <a:effectLst/>
                <a:latin typeface="+mn-lt"/>
                <a:ea typeface="+mn-ea"/>
                <a:cs typeface="+mn-cs"/>
              </a:rPr>
              <a:t>ply the load created by the appliance, maintaining the target load.4</a:t>
            </a:r>
            <a:br>
              <a:rPr lang="en-US" dirty="0"/>
            </a:br>
            <a:r>
              <a:rPr lang="en-US" sz="1200" kern="1200" dirty="0">
                <a:solidFill>
                  <a:schemeClr val="tx1"/>
                </a:solidFill>
                <a:effectLst/>
                <a:latin typeface="+mn-lt"/>
                <a:ea typeface="+mn-ea"/>
                <a:cs typeface="+mn-cs"/>
              </a:rPr>
              <a:t>Similarly, if an appliance enters the OFF state, the load profile will</a:t>
            </a:r>
            <a:br>
              <a:rPr lang="en-US" dirty="0"/>
            </a:br>
            <a:r>
              <a:rPr lang="en-US" sz="1200" kern="1200" dirty="0">
                <a:solidFill>
                  <a:schemeClr val="tx1"/>
                </a:solidFill>
                <a:effectLst/>
                <a:latin typeface="+mn-lt"/>
                <a:ea typeface="+mn-ea"/>
                <a:cs typeface="+mn-cs"/>
              </a:rPr>
              <a:t>decrease below the target load. These opportunities are used to</a:t>
            </a:r>
            <a:br>
              <a:rPr lang="en-US" dirty="0"/>
            </a:br>
            <a:r>
              <a:rPr lang="en-US" sz="1200" kern="1200" dirty="0">
                <a:solidFill>
                  <a:schemeClr val="tx1"/>
                </a:solidFill>
                <a:effectLst/>
                <a:latin typeface="+mn-lt"/>
                <a:ea typeface="+mn-ea"/>
                <a:cs typeface="+mn-cs"/>
              </a:rPr>
              <a:t>charge the battery while restoring the target load. The NILL sys-</a:t>
            </a:r>
            <a:br>
              <a:rPr lang="en-US" dirty="0"/>
            </a:br>
            <a:r>
              <a:rPr lang="en-US" sz="1200" kern="1200" dirty="0" err="1">
                <a:solidFill>
                  <a:schemeClr val="tx1"/>
                </a:solidFill>
                <a:effectLst/>
                <a:latin typeface="+mn-lt"/>
                <a:ea typeface="+mn-ea"/>
                <a:cs typeface="+mn-cs"/>
              </a:rPr>
              <a:t>tem</a:t>
            </a:r>
            <a:r>
              <a:rPr lang="en-US" sz="1200" kern="1200" dirty="0">
                <a:solidFill>
                  <a:schemeClr val="tx1"/>
                </a:solidFill>
                <a:effectLst/>
                <a:latin typeface="+mn-lt"/>
                <a:ea typeface="+mn-ea"/>
                <a:cs typeface="+mn-cs"/>
              </a:rPr>
              <a:t> presented here consists of two parts: a battery and a control</a:t>
            </a:r>
            <a:br>
              <a:rPr lang="en-US" dirty="0"/>
            </a:br>
            <a:r>
              <a:rPr lang="en-US" sz="1200" kern="1200" dirty="0">
                <a:solidFill>
                  <a:schemeClr val="tx1"/>
                </a:solidFill>
                <a:effectLst/>
                <a:latin typeface="+mn-lt"/>
                <a:ea typeface="+mn-ea"/>
                <a:cs typeface="+mn-cs"/>
              </a:rPr>
              <a:t>system that regulates the battery’s charge and discharge based on</a:t>
            </a:r>
            <a:br>
              <a:rPr lang="en-US" dirty="0"/>
            </a:br>
            <a:r>
              <a:rPr lang="en-US" sz="1200" kern="1200" dirty="0">
                <a:solidFill>
                  <a:schemeClr val="tx1"/>
                </a:solidFill>
                <a:effectLst/>
                <a:latin typeface="+mn-lt"/>
                <a:ea typeface="+mn-ea"/>
                <a:cs typeface="+mn-cs"/>
              </a:rPr>
              <a:t>the present load and battery state. The controller attempts to main-</a:t>
            </a:r>
            <a:br>
              <a:rPr lang="en-US" dirty="0"/>
            </a:br>
            <a:r>
              <a:rPr lang="en-US" sz="1200" kern="1200" dirty="0" err="1">
                <a:solidFill>
                  <a:schemeClr val="tx1"/>
                </a:solidFill>
                <a:effectLst/>
                <a:latin typeface="+mn-lt"/>
                <a:ea typeface="+mn-ea"/>
                <a:cs typeface="+mn-cs"/>
              </a:rPr>
              <a:t>tain</a:t>
            </a:r>
            <a:r>
              <a:rPr lang="en-US" sz="1200" kern="1200" dirty="0">
                <a:solidFill>
                  <a:schemeClr val="tx1"/>
                </a:solidFill>
                <a:effectLst/>
                <a:latin typeface="+mn-lt"/>
                <a:ea typeface="+mn-ea"/>
                <a:cs typeface="+mn-cs"/>
              </a:rPr>
              <a:t> a steady state target load KSS , but will go into one of two</a:t>
            </a:r>
            <a:br>
              <a:rPr lang="en-US" dirty="0"/>
            </a:br>
            <a:r>
              <a:rPr lang="en-US" sz="1200" kern="1200" dirty="0">
                <a:solidFill>
                  <a:schemeClr val="tx1"/>
                </a:solidFill>
                <a:effectLst/>
                <a:latin typeface="+mn-lt"/>
                <a:ea typeface="+mn-ea"/>
                <a:cs typeface="+mn-cs"/>
              </a:rPr>
              <a:t>special states KL or KH if the battery needs to recover from a low</a:t>
            </a:r>
            <a:br>
              <a:rPr lang="en-US" dirty="0"/>
            </a:br>
            <a:r>
              <a:rPr lang="en-US" sz="1200" kern="1200" dirty="0">
                <a:solidFill>
                  <a:schemeClr val="tx1"/>
                </a:solidFill>
                <a:effectLst/>
                <a:latin typeface="+mn-lt"/>
                <a:ea typeface="+mn-ea"/>
                <a:cs typeface="+mn-cs"/>
              </a:rPr>
              <a:t>or high state of charge. This section describes the NILL runtime</a:t>
            </a:r>
            <a:br>
              <a:rPr lang="en-US" dirty="0"/>
            </a:br>
            <a:r>
              <a:rPr lang="en-US" sz="1200" kern="1200" dirty="0">
                <a:solidFill>
                  <a:schemeClr val="tx1"/>
                </a:solidFill>
                <a:effectLst/>
                <a:latin typeface="+mn-lt"/>
                <a:ea typeface="+mn-ea"/>
                <a:cs typeface="+mn-cs"/>
              </a:rPr>
              <a:t>control system and the calculation of the initial system parameters.</a:t>
            </a:r>
            <a:endParaRPr lang="de-DE" dirty="0"/>
          </a:p>
        </p:txBody>
      </p:sp>
      <p:sp>
        <p:nvSpPr>
          <p:cNvPr id="4" name="Foliennummernplatzhalter 3"/>
          <p:cNvSpPr>
            <a:spLocks noGrp="1"/>
          </p:cNvSpPr>
          <p:nvPr>
            <p:ph type="sldNum" sz="quarter" idx="5"/>
          </p:nvPr>
        </p:nvSpPr>
        <p:spPr/>
        <p:txBody>
          <a:bodyPr/>
          <a:lstStyle/>
          <a:p>
            <a:fld id="{1672ADDF-328B-40D7-9047-D935514053DB}" type="slidenum">
              <a:rPr lang="de-DE" smtClean="0"/>
              <a:t>34</a:t>
            </a:fld>
            <a:endParaRPr lang="de-DE"/>
          </a:p>
        </p:txBody>
      </p:sp>
    </p:spTree>
    <p:extLst>
      <p:ext uri="{BB962C8B-B14F-4D97-AF65-F5344CB8AC3E}">
        <p14:creationId xmlns:p14="http://schemas.microsoft.com/office/powerpoint/2010/main" val="34040953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a:extLst>
              <a:ext uri="{FF2B5EF4-FFF2-40B4-BE49-F238E27FC236}">
                <a16:creationId xmlns:a16="http://schemas.microsoft.com/office/drawing/2014/main" id="{24B0F7DC-5359-4B2C-B3E7-A2C929267822}"/>
              </a:ext>
            </a:extLst>
          </p:cNvPr>
          <p:cNvSpPr>
            <a:spLocks noGrp="1" noRot="1" noChangeAspect="1" noChangeArrowheads="1" noTextEdit="1"/>
          </p:cNvSpPr>
          <p:nvPr>
            <p:ph type="sldImg"/>
          </p:nvPr>
        </p:nvSpPr>
        <p:spPr>
          <a:ln/>
        </p:spPr>
      </p:sp>
      <p:sp>
        <p:nvSpPr>
          <p:cNvPr id="137219" name="Notes Placeholder 2">
            <a:extLst>
              <a:ext uri="{FF2B5EF4-FFF2-40B4-BE49-F238E27FC236}">
                <a16:creationId xmlns:a16="http://schemas.microsoft.com/office/drawing/2014/main" id="{CD4FACE7-31A4-4850-BF32-21094E4CA2DC}"/>
              </a:ext>
            </a:extLst>
          </p:cNvPr>
          <p:cNvSpPr>
            <a:spLocks noGrp="1" noChangeArrowheads="1"/>
          </p:cNvSpPr>
          <p:nvPr>
            <p:ph type="body" idx="1"/>
          </p:nvPr>
        </p:nvSpPr>
        <p:spPr>
          <a:noFill/>
        </p:spPr>
        <p:txBody>
          <a:bodyPr/>
          <a:lstStyle/>
          <a:p>
            <a:endParaRPr lang="en-US" altLang="en-US">
              <a:latin typeface="Arial" panose="020B0604020202020204" pitchFamily="34" charset="0"/>
            </a:endParaRPr>
          </a:p>
        </p:txBody>
      </p:sp>
      <p:sp>
        <p:nvSpPr>
          <p:cNvPr id="137220" name="Slide Number Placeholder 3">
            <a:extLst>
              <a:ext uri="{FF2B5EF4-FFF2-40B4-BE49-F238E27FC236}">
                <a16:creationId xmlns:a16="http://schemas.microsoft.com/office/drawing/2014/main" id="{E5095FEE-F7BB-4259-9FAE-8A86BE088240}"/>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906C2D2-91AD-4E67-B87F-C991F2106B3F}" type="slidenum">
              <a:rPr lang="en-US" altLang="en-US" smtClean="0"/>
              <a:pPr/>
              <a:t>35</a:t>
            </a:fld>
            <a:endParaRPr lang="en-US" altLang="en-US"/>
          </a:p>
        </p:txBody>
      </p:sp>
    </p:spTree>
    <p:extLst>
      <p:ext uri="{BB962C8B-B14F-4D97-AF65-F5344CB8AC3E}">
        <p14:creationId xmlns:p14="http://schemas.microsoft.com/office/powerpoint/2010/main" val="1235144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1D106E77-0DD0-42F8-A41C-BC4289549C2F}"/>
              </a:ext>
            </a:extLst>
          </p:cNvPr>
          <p:cNvSpPr>
            <a:spLocks noGrp="1" noRot="1" noChangeAspect="1" noChangeArrowheads="1" noTextEdit="1"/>
          </p:cNvSpPr>
          <p:nvPr>
            <p:ph type="sldImg"/>
          </p:nvPr>
        </p:nvSpPr>
        <p:spPr>
          <a:ln/>
        </p:spPr>
      </p:sp>
      <p:sp>
        <p:nvSpPr>
          <p:cNvPr id="29699" name="Notes Placeholder 2">
            <a:extLst>
              <a:ext uri="{FF2B5EF4-FFF2-40B4-BE49-F238E27FC236}">
                <a16:creationId xmlns:a16="http://schemas.microsoft.com/office/drawing/2014/main" id="{AA20A4DA-3C47-481F-9A4F-C1F9C7D855B1}"/>
              </a:ext>
            </a:extLst>
          </p:cNvPr>
          <p:cNvSpPr>
            <a:spLocks noGrp="1" noChangeArrowheads="1"/>
          </p:cNvSpPr>
          <p:nvPr>
            <p:ph type="body" idx="1"/>
          </p:nvPr>
        </p:nvSpPr>
        <p:spPr>
          <a:noFill/>
        </p:spPr>
        <p:txBody>
          <a:bodyPr/>
          <a:lstStyle/>
          <a:p>
            <a:endParaRPr lang="en-US" altLang="en-US">
              <a:latin typeface="Arial" panose="020B0604020202020204" pitchFamily="34" charset="0"/>
            </a:endParaRPr>
          </a:p>
        </p:txBody>
      </p:sp>
      <p:sp>
        <p:nvSpPr>
          <p:cNvPr id="29700" name="Slide Number Placeholder 3">
            <a:extLst>
              <a:ext uri="{FF2B5EF4-FFF2-40B4-BE49-F238E27FC236}">
                <a16:creationId xmlns:a16="http://schemas.microsoft.com/office/drawing/2014/main" id="{2E760C67-8061-43FC-B374-9808321B6ED5}"/>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1363" indent="-284163">
              <a:defRPr>
                <a:solidFill>
                  <a:schemeClr val="tx1"/>
                </a:solidFill>
                <a:latin typeface="Arial" panose="020B0604020202020204" pitchFamily="34" charset="0"/>
              </a:defRPr>
            </a:lvl2pPr>
            <a:lvl3pPr marL="1141413" indent="-227013">
              <a:defRPr>
                <a:solidFill>
                  <a:schemeClr val="tx1"/>
                </a:solidFill>
                <a:latin typeface="Arial" panose="020B0604020202020204" pitchFamily="34" charset="0"/>
              </a:defRPr>
            </a:lvl3pPr>
            <a:lvl4pPr marL="1598613" indent="-227013">
              <a:defRPr>
                <a:solidFill>
                  <a:schemeClr val="tx1"/>
                </a:solidFill>
                <a:latin typeface="Arial" panose="020B0604020202020204" pitchFamily="34" charset="0"/>
              </a:defRPr>
            </a:lvl4pPr>
            <a:lvl5pPr marL="2055813" indent="-227013">
              <a:defRPr>
                <a:solidFill>
                  <a:schemeClr val="tx1"/>
                </a:solidFill>
                <a:latin typeface="Arial" panose="020B0604020202020204" pitchFamily="34" charset="0"/>
              </a:defRPr>
            </a:lvl5pPr>
            <a:lvl6pPr marL="2513013" indent="-227013" eaLnBrk="0" fontAlgn="base" hangingPunct="0">
              <a:spcBef>
                <a:spcPct val="0"/>
              </a:spcBef>
              <a:spcAft>
                <a:spcPct val="0"/>
              </a:spcAft>
              <a:defRPr>
                <a:solidFill>
                  <a:schemeClr val="tx1"/>
                </a:solidFill>
                <a:latin typeface="Arial" panose="020B0604020202020204" pitchFamily="34" charset="0"/>
              </a:defRPr>
            </a:lvl6pPr>
            <a:lvl7pPr marL="2970213" indent="-227013" eaLnBrk="0" fontAlgn="base" hangingPunct="0">
              <a:spcBef>
                <a:spcPct val="0"/>
              </a:spcBef>
              <a:spcAft>
                <a:spcPct val="0"/>
              </a:spcAft>
              <a:defRPr>
                <a:solidFill>
                  <a:schemeClr val="tx1"/>
                </a:solidFill>
                <a:latin typeface="Arial" panose="020B0604020202020204" pitchFamily="34" charset="0"/>
              </a:defRPr>
            </a:lvl7pPr>
            <a:lvl8pPr marL="3427413" indent="-227013" eaLnBrk="0" fontAlgn="base" hangingPunct="0">
              <a:spcBef>
                <a:spcPct val="0"/>
              </a:spcBef>
              <a:spcAft>
                <a:spcPct val="0"/>
              </a:spcAft>
              <a:defRPr>
                <a:solidFill>
                  <a:schemeClr val="tx1"/>
                </a:solidFill>
                <a:latin typeface="Arial" panose="020B0604020202020204" pitchFamily="34" charset="0"/>
              </a:defRPr>
            </a:lvl8pPr>
            <a:lvl9pPr marL="3884613" indent="-227013" eaLnBrk="0" fontAlgn="base" hangingPunct="0">
              <a:spcBef>
                <a:spcPct val="0"/>
              </a:spcBef>
              <a:spcAft>
                <a:spcPct val="0"/>
              </a:spcAft>
              <a:defRPr>
                <a:solidFill>
                  <a:schemeClr val="tx1"/>
                </a:solidFill>
                <a:latin typeface="Arial" panose="020B0604020202020204" pitchFamily="34" charset="0"/>
              </a:defRPr>
            </a:lvl9pPr>
          </a:lstStyle>
          <a:p>
            <a:fld id="{25F6030B-9298-43DA-9286-A3EE48D7D129}" type="slidenum">
              <a:rPr lang="en-US" altLang="en-US" smtClean="0"/>
              <a:pPr/>
              <a:t>3</a:t>
            </a:fld>
            <a:endParaRPr lang="en-US" altLang="en-US"/>
          </a:p>
        </p:txBody>
      </p:sp>
    </p:spTree>
    <p:extLst>
      <p:ext uri="{BB962C8B-B14F-4D97-AF65-F5344CB8AC3E}">
        <p14:creationId xmlns:p14="http://schemas.microsoft.com/office/powerpoint/2010/main" val="2203687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CA8CCACD-454A-40FC-9EB1-7A6AF3F2A819}"/>
              </a:ext>
            </a:extLst>
          </p:cNvPr>
          <p:cNvSpPr>
            <a:spLocks noGrp="1" noRot="1" noChangeAspect="1" noChangeArrowheads="1" noTextEdit="1"/>
          </p:cNvSpPr>
          <p:nvPr>
            <p:ph type="sldImg"/>
          </p:nvPr>
        </p:nvSpPr>
        <p:spPr>
          <a:ln/>
        </p:spPr>
      </p:sp>
      <p:sp>
        <p:nvSpPr>
          <p:cNvPr id="33795" name="Notes Placeholder 2">
            <a:extLst>
              <a:ext uri="{FF2B5EF4-FFF2-40B4-BE49-F238E27FC236}">
                <a16:creationId xmlns:a16="http://schemas.microsoft.com/office/drawing/2014/main" id="{4A162110-DB39-443D-9CDF-22858154ED1D}"/>
              </a:ext>
            </a:extLst>
          </p:cNvPr>
          <p:cNvSpPr>
            <a:spLocks noGrp="1" noChangeArrowheads="1"/>
          </p:cNvSpPr>
          <p:nvPr>
            <p:ph type="body" idx="1"/>
          </p:nvPr>
        </p:nvSpPr>
        <p:spPr>
          <a:noFill/>
        </p:spPr>
        <p:txBody>
          <a:bodyPr/>
          <a:lstStyle/>
          <a:p>
            <a:endParaRPr lang="en-US" altLang="en-US">
              <a:latin typeface="Arial" panose="020B0604020202020204" pitchFamily="34" charset="0"/>
            </a:endParaRPr>
          </a:p>
        </p:txBody>
      </p:sp>
      <p:sp>
        <p:nvSpPr>
          <p:cNvPr id="33796" name="Slide Number Placeholder 3">
            <a:extLst>
              <a:ext uri="{FF2B5EF4-FFF2-40B4-BE49-F238E27FC236}">
                <a16:creationId xmlns:a16="http://schemas.microsoft.com/office/drawing/2014/main" id="{DACC5B08-0A6D-4586-94E1-935D3E76D20F}"/>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1363" indent="-284163">
              <a:defRPr>
                <a:solidFill>
                  <a:schemeClr val="tx1"/>
                </a:solidFill>
                <a:latin typeface="Arial" panose="020B0604020202020204" pitchFamily="34" charset="0"/>
              </a:defRPr>
            </a:lvl2pPr>
            <a:lvl3pPr marL="1141413" indent="-227013">
              <a:defRPr>
                <a:solidFill>
                  <a:schemeClr val="tx1"/>
                </a:solidFill>
                <a:latin typeface="Arial" panose="020B0604020202020204" pitchFamily="34" charset="0"/>
              </a:defRPr>
            </a:lvl3pPr>
            <a:lvl4pPr marL="1598613" indent="-227013">
              <a:defRPr>
                <a:solidFill>
                  <a:schemeClr val="tx1"/>
                </a:solidFill>
                <a:latin typeface="Arial" panose="020B0604020202020204" pitchFamily="34" charset="0"/>
              </a:defRPr>
            </a:lvl4pPr>
            <a:lvl5pPr marL="2055813" indent="-227013">
              <a:defRPr>
                <a:solidFill>
                  <a:schemeClr val="tx1"/>
                </a:solidFill>
                <a:latin typeface="Arial" panose="020B0604020202020204" pitchFamily="34" charset="0"/>
              </a:defRPr>
            </a:lvl5pPr>
            <a:lvl6pPr marL="2513013" indent="-227013" eaLnBrk="0" fontAlgn="base" hangingPunct="0">
              <a:spcBef>
                <a:spcPct val="0"/>
              </a:spcBef>
              <a:spcAft>
                <a:spcPct val="0"/>
              </a:spcAft>
              <a:defRPr>
                <a:solidFill>
                  <a:schemeClr val="tx1"/>
                </a:solidFill>
                <a:latin typeface="Arial" panose="020B0604020202020204" pitchFamily="34" charset="0"/>
              </a:defRPr>
            </a:lvl6pPr>
            <a:lvl7pPr marL="2970213" indent="-227013" eaLnBrk="0" fontAlgn="base" hangingPunct="0">
              <a:spcBef>
                <a:spcPct val="0"/>
              </a:spcBef>
              <a:spcAft>
                <a:spcPct val="0"/>
              </a:spcAft>
              <a:defRPr>
                <a:solidFill>
                  <a:schemeClr val="tx1"/>
                </a:solidFill>
                <a:latin typeface="Arial" panose="020B0604020202020204" pitchFamily="34" charset="0"/>
              </a:defRPr>
            </a:lvl7pPr>
            <a:lvl8pPr marL="3427413" indent="-227013" eaLnBrk="0" fontAlgn="base" hangingPunct="0">
              <a:spcBef>
                <a:spcPct val="0"/>
              </a:spcBef>
              <a:spcAft>
                <a:spcPct val="0"/>
              </a:spcAft>
              <a:defRPr>
                <a:solidFill>
                  <a:schemeClr val="tx1"/>
                </a:solidFill>
                <a:latin typeface="Arial" panose="020B0604020202020204" pitchFamily="34" charset="0"/>
              </a:defRPr>
            </a:lvl8pPr>
            <a:lvl9pPr marL="3884613" indent="-227013" eaLnBrk="0" fontAlgn="base" hangingPunct="0">
              <a:spcBef>
                <a:spcPct val="0"/>
              </a:spcBef>
              <a:spcAft>
                <a:spcPct val="0"/>
              </a:spcAft>
              <a:defRPr>
                <a:solidFill>
                  <a:schemeClr val="tx1"/>
                </a:solidFill>
                <a:latin typeface="Arial" panose="020B0604020202020204" pitchFamily="34" charset="0"/>
              </a:defRPr>
            </a:lvl9pPr>
          </a:lstStyle>
          <a:p>
            <a:fld id="{0B0A5BD0-25E7-4318-8AEA-F40B8B21ADE2}" type="slidenum">
              <a:rPr lang="en-US" altLang="en-US" smtClean="0"/>
              <a:pPr/>
              <a:t>4</a:t>
            </a:fld>
            <a:endParaRPr lang="en-US" altLang="en-US"/>
          </a:p>
        </p:txBody>
      </p:sp>
    </p:spTree>
    <p:extLst>
      <p:ext uri="{BB962C8B-B14F-4D97-AF65-F5344CB8AC3E}">
        <p14:creationId xmlns:p14="http://schemas.microsoft.com/office/powerpoint/2010/main" val="3596459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28600" indent="-228600" eaLnBrk="1" hangingPunct="1">
              <a:lnSpc>
                <a:spcPct val="90000"/>
              </a:lnSpc>
              <a:buFontTx/>
              <a:buBlip>
                <a:blip r:embed="rId3"/>
              </a:buBlip>
            </a:pPr>
            <a:r>
              <a:rPr lang="en-US" altLang="de-DE" sz="1200" b="1" dirty="0">
                <a:ea typeface="ＭＳ Ｐゴシック" panose="020B0600070205080204" pitchFamily="34" charset="-128"/>
              </a:rPr>
              <a:t>Minimize collection, use, sharing, and retention of PII </a:t>
            </a:r>
            <a:br>
              <a:rPr lang="en-US" altLang="de-DE" sz="1200" b="1" dirty="0">
                <a:ea typeface="ＭＳ Ｐゴシック" panose="020B0600070205080204" pitchFamily="34" charset="-128"/>
              </a:rPr>
            </a:br>
            <a:r>
              <a:rPr lang="en-US" altLang="de-DE" sz="1200" dirty="0">
                <a:ea typeface="ＭＳ Ｐゴシック" panose="020B0600070205080204" pitchFamily="34" charset="-128"/>
              </a:rPr>
              <a:t>(</a:t>
            </a:r>
            <a:r>
              <a:rPr lang="en-US" altLang="de-DE" sz="1200" i="1" dirty="0">
                <a:ea typeface="ＭＳ Ｐゴシック" panose="020B0600070205080204" pitchFamily="34" charset="-128"/>
              </a:rPr>
              <a:t>e.g.,</a:t>
            </a:r>
            <a:r>
              <a:rPr lang="en-US" altLang="de-DE" sz="1200" dirty="0">
                <a:ea typeface="ＭＳ Ｐゴシック" panose="020B0600070205080204" pitchFamily="34" charset="-128"/>
              </a:rPr>
              <a:t> limiting purposes, collection, </a:t>
            </a:r>
            <a:br>
              <a:rPr lang="en-US" altLang="de-DE" sz="1200" dirty="0">
                <a:ea typeface="ＭＳ Ｐゴシック" panose="020B0600070205080204" pitchFamily="34" charset="-128"/>
              </a:rPr>
            </a:br>
            <a:r>
              <a:rPr lang="en-US" altLang="de-DE" sz="1200" dirty="0">
                <a:ea typeface="ＭＳ Ｐゴシック" panose="020B0600070205080204" pitchFamily="34" charset="-128"/>
              </a:rPr>
              <a:t>use, disclosure, and retention)</a:t>
            </a:r>
            <a:br>
              <a:rPr lang="en-US" altLang="de-DE" sz="1200" b="1" dirty="0">
                <a:ea typeface="ＭＳ Ｐゴシック" panose="020B0600070205080204" pitchFamily="34" charset="-128"/>
              </a:rPr>
            </a:br>
            <a:endParaRPr lang="en-US" altLang="de-DE" sz="1200" b="1" dirty="0">
              <a:ea typeface="ＭＳ Ｐゴシック" panose="020B0600070205080204" pitchFamily="34" charset="-128"/>
            </a:endParaRPr>
          </a:p>
          <a:p>
            <a:pPr marL="228600" indent="-228600" eaLnBrk="1" hangingPunct="1">
              <a:lnSpc>
                <a:spcPct val="90000"/>
              </a:lnSpc>
              <a:buFontTx/>
              <a:buBlip>
                <a:blip r:embed="rId3"/>
              </a:buBlip>
            </a:pPr>
            <a:r>
              <a:rPr lang="en-US" altLang="de-DE" sz="1200" b="1" dirty="0">
                <a:ea typeface="ＭＳ Ｐゴシック" panose="020B0600070205080204" pitchFamily="34" charset="-128"/>
              </a:rPr>
              <a:t>Enhance data security </a:t>
            </a:r>
            <a:br>
              <a:rPr lang="en-US" altLang="de-DE" sz="1200" b="1" dirty="0">
                <a:ea typeface="ＭＳ Ｐゴシック" panose="020B0600070205080204" pitchFamily="34" charset="-128"/>
              </a:rPr>
            </a:br>
            <a:r>
              <a:rPr lang="en-US" altLang="de-DE" sz="1200" dirty="0">
                <a:ea typeface="ＭＳ Ｐゴシック" panose="020B0600070205080204" pitchFamily="34" charset="-128"/>
              </a:rPr>
              <a:t>(</a:t>
            </a:r>
            <a:r>
              <a:rPr lang="en-US" altLang="de-DE" sz="1200" i="1" dirty="0">
                <a:ea typeface="ＭＳ Ｐゴシック" panose="020B0600070205080204" pitchFamily="34" charset="-128"/>
              </a:rPr>
              <a:t>e.g.,</a:t>
            </a:r>
            <a:r>
              <a:rPr lang="en-US" altLang="de-DE" sz="1200" dirty="0">
                <a:ea typeface="ＭＳ Ｐゴシック" panose="020B0600070205080204" pitchFamily="34" charset="-128"/>
              </a:rPr>
              <a:t> appropriate safeguards)</a:t>
            </a:r>
            <a:br>
              <a:rPr lang="en-US" altLang="de-DE" sz="1200" dirty="0">
                <a:ea typeface="ＭＳ Ｐゴシック" panose="020B0600070205080204" pitchFamily="34" charset="-128"/>
              </a:rPr>
            </a:br>
            <a:endParaRPr lang="en-US" altLang="de-DE" sz="1200" dirty="0">
              <a:ea typeface="ＭＳ Ｐゴシック" panose="020B0600070205080204" pitchFamily="34" charset="-128"/>
            </a:endParaRPr>
          </a:p>
          <a:p>
            <a:pPr marL="228600" indent="-228600" eaLnBrk="1" hangingPunct="1">
              <a:lnSpc>
                <a:spcPct val="90000"/>
              </a:lnSpc>
              <a:buFontTx/>
              <a:buBlip>
                <a:blip r:embed="rId3"/>
              </a:buBlip>
            </a:pPr>
            <a:r>
              <a:rPr lang="en-US" altLang="de-DE" sz="1200" b="1" dirty="0">
                <a:ea typeface="ＭＳ Ｐゴシック" panose="020B0600070205080204" pitchFamily="34" charset="-128"/>
              </a:rPr>
              <a:t>Actively engage the individual in managing and controlling their PII </a:t>
            </a:r>
            <a:br>
              <a:rPr lang="en-US" altLang="de-DE" sz="1200" b="1" dirty="0">
                <a:ea typeface="ＭＳ Ｐゴシック" panose="020B0600070205080204" pitchFamily="34" charset="-128"/>
              </a:rPr>
            </a:br>
            <a:r>
              <a:rPr lang="en-US" altLang="de-DE" sz="1200" dirty="0">
                <a:ea typeface="ＭＳ Ｐゴシック" panose="020B0600070205080204" pitchFamily="34" charset="-128"/>
              </a:rPr>
              <a:t>(</a:t>
            </a:r>
            <a:r>
              <a:rPr lang="en-US" altLang="de-DE" sz="1200" i="1" dirty="0">
                <a:ea typeface="ＭＳ Ｐゴシック" panose="020B0600070205080204" pitchFamily="34" charset="-128"/>
              </a:rPr>
              <a:t>e.g.,</a:t>
            </a:r>
            <a:r>
              <a:rPr lang="en-US" altLang="de-DE" sz="1200" dirty="0">
                <a:ea typeface="ＭＳ Ｐゴシック" panose="020B0600070205080204" pitchFamily="34" charset="-128"/>
              </a:rPr>
              <a:t> consent, accuracy, access, challenging compliance, etc.)</a:t>
            </a:r>
            <a:endParaRPr lang="de-DE" dirty="0"/>
          </a:p>
        </p:txBody>
      </p:sp>
      <p:sp>
        <p:nvSpPr>
          <p:cNvPr id="4" name="Foliennummernplatzhalter 3"/>
          <p:cNvSpPr>
            <a:spLocks noGrp="1"/>
          </p:cNvSpPr>
          <p:nvPr>
            <p:ph type="sldNum" sz="quarter" idx="5"/>
          </p:nvPr>
        </p:nvSpPr>
        <p:spPr/>
        <p:txBody>
          <a:bodyPr/>
          <a:lstStyle/>
          <a:p>
            <a:fld id="{1672ADDF-328B-40D7-9047-D935514053DB}" type="slidenum">
              <a:rPr lang="de-DE" smtClean="0"/>
              <a:t>5</a:t>
            </a:fld>
            <a:endParaRPr lang="de-DE"/>
          </a:p>
        </p:txBody>
      </p:sp>
    </p:spTree>
    <p:extLst>
      <p:ext uri="{BB962C8B-B14F-4D97-AF65-F5344CB8AC3E}">
        <p14:creationId xmlns:p14="http://schemas.microsoft.com/office/powerpoint/2010/main" val="2636393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CC6205A7-4EBA-49FB-A04D-121E41407D40}"/>
              </a:ext>
            </a:extLst>
          </p:cNvPr>
          <p:cNvSpPr>
            <a:spLocks noGrp="1" noRot="1" noChangeAspect="1" noChangeArrowheads="1" noTextEdit="1"/>
          </p:cNvSpPr>
          <p:nvPr>
            <p:ph type="sldImg"/>
          </p:nvPr>
        </p:nvSpPr>
        <p:spPr>
          <a:ln/>
        </p:spPr>
      </p:sp>
      <p:sp>
        <p:nvSpPr>
          <p:cNvPr id="47107" name="Notes Placeholder 2">
            <a:extLst>
              <a:ext uri="{FF2B5EF4-FFF2-40B4-BE49-F238E27FC236}">
                <a16:creationId xmlns:a16="http://schemas.microsoft.com/office/drawing/2014/main" id="{49719ADE-9385-48A0-BD9F-3DE0306E057D}"/>
              </a:ext>
            </a:extLst>
          </p:cNvPr>
          <p:cNvSpPr>
            <a:spLocks noGrp="1" noChangeArrowheads="1"/>
          </p:cNvSpPr>
          <p:nvPr>
            <p:ph type="body" idx="1"/>
          </p:nvPr>
        </p:nvSpPr>
        <p:spPr>
          <a:noFill/>
        </p:spPr>
        <p:txBody>
          <a:bodyPr/>
          <a:lstStyle/>
          <a:p>
            <a:r>
              <a:rPr lang="en-US" sz="1050" b="1" dirty="0"/>
              <a:t>Positive-sum game</a:t>
            </a:r>
            <a:r>
              <a:rPr lang="en-US" sz="1050" dirty="0"/>
              <a:t>, in </a:t>
            </a:r>
            <a:r>
              <a:rPr lang="en-US" sz="1050" dirty="0">
                <a:hlinkClick r:id="rId3"/>
              </a:rPr>
              <a:t>game theory</a:t>
            </a:r>
            <a:r>
              <a:rPr lang="en-US" sz="1050" dirty="0"/>
              <a:t>, a term that refers to situations in which the total of gains and losses is greater than zero. A positive sum occurs when resources are somehow increased and an approach is formulated in which the desires and needs of all concerned are satisfied. One example would be when two parties both gain financially by participating in a contest, no matter who wins or loses. Positive-sum outcomes occur in instances of distributive bargaining where different interests are negotiated so that everyone’s needs are met.</a:t>
            </a:r>
          </a:p>
          <a:p>
            <a:r>
              <a:rPr lang="en-US" sz="1050" dirty="0"/>
              <a:t>In contrast to the positive-sum game are the </a:t>
            </a:r>
            <a:r>
              <a:rPr lang="en-US" sz="1050" dirty="0">
                <a:hlinkClick r:id="rId4"/>
              </a:rPr>
              <a:t>zero-sum game</a:t>
            </a:r>
            <a:r>
              <a:rPr lang="en-US" sz="1050" dirty="0"/>
              <a:t> and the negative-sum game. The term </a:t>
            </a:r>
            <a:r>
              <a:rPr lang="en-US" sz="1050" i="1" dirty="0"/>
              <a:t>zero-sum game</a:t>
            </a:r>
            <a:r>
              <a:rPr lang="en-US" sz="1050" dirty="0"/>
              <a:t> refers to situations in which the total of wins and losses adds up to zero, and thus one party benefits at the direct expense of another. The term </a:t>
            </a:r>
            <a:r>
              <a:rPr lang="en-US" sz="1050" i="1" dirty="0"/>
              <a:t>negative-sum game</a:t>
            </a:r>
            <a:r>
              <a:rPr lang="en-US" sz="1050" dirty="0"/>
              <a:t> describes situations in which the total of gains and losses is less than zero, and the only way for one party to maintain the status quo is to take something from another party. It is in the </a:t>
            </a:r>
            <a:r>
              <a:rPr lang="en-US" sz="1050" dirty="0">
                <a:hlinkClick r:id="rId5"/>
              </a:rPr>
              <a:t>context</a:t>
            </a:r>
            <a:r>
              <a:rPr lang="en-US" sz="1050" dirty="0"/>
              <a:t> of negative-sum games that the most serious competition tends to occur.</a:t>
            </a:r>
          </a:p>
          <a:p>
            <a:endParaRPr lang="en-US" altLang="en-US" dirty="0">
              <a:latin typeface="Arial" panose="020B0604020202020204" pitchFamily="34" charset="0"/>
            </a:endParaRPr>
          </a:p>
        </p:txBody>
      </p:sp>
      <p:sp>
        <p:nvSpPr>
          <p:cNvPr id="47108" name="Slide Number Placeholder 3">
            <a:extLst>
              <a:ext uri="{FF2B5EF4-FFF2-40B4-BE49-F238E27FC236}">
                <a16:creationId xmlns:a16="http://schemas.microsoft.com/office/drawing/2014/main" id="{5A511BCB-08DC-4E9D-A6DD-2D65C901CA0C}"/>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1363" indent="-284163">
              <a:defRPr>
                <a:solidFill>
                  <a:schemeClr val="tx1"/>
                </a:solidFill>
                <a:latin typeface="Arial" panose="020B0604020202020204" pitchFamily="34" charset="0"/>
              </a:defRPr>
            </a:lvl2pPr>
            <a:lvl3pPr marL="1141413" indent="-227013">
              <a:defRPr>
                <a:solidFill>
                  <a:schemeClr val="tx1"/>
                </a:solidFill>
                <a:latin typeface="Arial" panose="020B0604020202020204" pitchFamily="34" charset="0"/>
              </a:defRPr>
            </a:lvl3pPr>
            <a:lvl4pPr marL="1598613" indent="-227013">
              <a:defRPr>
                <a:solidFill>
                  <a:schemeClr val="tx1"/>
                </a:solidFill>
                <a:latin typeface="Arial" panose="020B0604020202020204" pitchFamily="34" charset="0"/>
              </a:defRPr>
            </a:lvl4pPr>
            <a:lvl5pPr marL="2055813" indent="-227013">
              <a:defRPr>
                <a:solidFill>
                  <a:schemeClr val="tx1"/>
                </a:solidFill>
                <a:latin typeface="Arial" panose="020B0604020202020204" pitchFamily="34" charset="0"/>
              </a:defRPr>
            </a:lvl5pPr>
            <a:lvl6pPr marL="2513013" indent="-227013" eaLnBrk="0" fontAlgn="base" hangingPunct="0">
              <a:spcBef>
                <a:spcPct val="0"/>
              </a:spcBef>
              <a:spcAft>
                <a:spcPct val="0"/>
              </a:spcAft>
              <a:defRPr>
                <a:solidFill>
                  <a:schemeClr val="tx1"/>
                </a:solidFill>
                <a:latin typeface="Arial" panose="020B0604020202020204" pitchFamily="34" charset="0"/>
              </a:defRPr>
            </a:lvl6pPr>
            <a:lvl7pPr marL="2970213" indent="-227013" eaLnBrk="0" fontAlgn="base" hangingPunct="0">
              <a:spcBef>
                <a:spcPct val="0"/>
              </a:spcBef>
              <a:spcAft>
                <a:spcPct val="0"/>
              </a:spcAft>
              <a:defRPr>
                <a:solidFill>
                  <a:schemeClr val="tx1"/>
                </a:solidFill>
                <a:latin typeface="Arial" panose="020B0604020202020204" pitchFamily="34" charset="0"/>
              </a:defRPr>
            </a:lvl7pPr>
            <a:lvl8pPr marL="3427413" indent="-227013" eaLnBrk="0" fontAlgn="base" hangingPunct="0">
              <a:spcBef>
                <a:spcPct val="0"/>
              </a:spcBef>
              <a:spcAft>
                <a:spcPct val="0"/>
              </a:spcAft>
              <a:defRPr>
                <a:solidFill>
                  <a:schemeClr val="tx1"/>
                </a:solidFill>
                <a:latin typeface="Arial" panose="020B0604020202020204" pitchFamily="34" charset="0"/>
              </a:defRPr>
            </a:lvl8pPr>
            <a:lvl9pPr marL="3884613" indent="-227013" eaLnBrk="0" fontAlgn="base" hangingPunct="0">
              <a:spcBef>
                <a:spcPct val="0"/>
              </a:spcBef>
              <a:spcAft>
                <a:spcPct val="0"/>
              </a:spcAft>
              <a:defRPr>
                <a:solidFill>
                  <a:schemeClr val="tx1"/>
                </a:solidFill>
                <a:latin typeface="Arial" panose="020B0604020202020204" pitchFamily="34" charset="0"/>
              </a:defRPr>
            </a:lvl9pPr>
          </a:lstStyle>
          <a:p>
            <a:fld id="{5D845A64-A35C-4971-BCB9-668FEBA7CC5E}" type="slidenum">
              <a:rPr lang="en-US" altLang="en-US" smtClean="0"/>
              <a:pPr/>
              <a:t>6</a:t>
            </a:fld>
            <a:endParaRPr lang="en-US" altLang="en-US"/>
          </a:p>
        </p:txBody>
      </p:sp>
    </p:spTree>
    <p:extLst>
      <p:ext uri="{BB962C8B-B14F-4D97-AF65-F5344CB8AC3E}">
        <p14:creationId xmlns:p14="http://schemas.microsoft.com/office/powerpoint/2010/main" val="2435648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D63B0AF3-A6FD-4885-85F9-936A0A965B0E}"/>
              </a:ext>
            </a:extLst>
          </p:cNvPr>
          <p:cNvSpPr>
            <a:spLocks noGrp="1" noRot="1" noChangeAspect="1" noChangeArrowheads="1" noTextEdit="1"/>
          </p:cNvSpPr>
          <p:nvPr>
            <p:ph type="sldImg"/>
          </p:nvPr>
        </p:nvSpPr>
        <p:spPr>
          <a:ln/>
        </p:spPr>
      </p:sp>
      <p:sp>
        <p:nvSpPr>
          <p:cNvPr id="49155" name="Notes Placeholder 2">
            <a:extLst>
              <a:ext uri="{FF2B5EF4-FFF2-40B4-BE49-F238E27FC236}">
                <a16:creationId xmlns:a16="http://schemas.microsoft.com/office/drawing/2014/main" id="{DEC55D5C-1883-44E6-AE8E-033BF93D0BD0}"/>
              </a:ext>
            </a:extLst>
          </p:cNvPr>
          <p:cNvSpPr>
            <a:spLocks noGrp="1" noChangeArrowheads="1"/>
          </p:cNvSpPr>
          <p:nvPr>
            <p:ph type="body" idx="1"/>
          </p:nvPr>
        </p:nvSpPr>
        <p:spPr>
          <a:noFill/>
        </p:spPr>
        <p:txBody>
          <a:bodyPr/>
          <a:lstStyle/>
          <a:p>
            <a:endParaRPr lang="en-US" altLang="en-US">
              <a:latin typeface="Arial" panose="020B0604020202020204" pitchFamily="34" charset="0"/>
            </a:endParaRPr>
          </a:p>
        </p:txBody>
      </p:sp>
      <p:sp>
        <p:nvSpPr>
          <p:cNvPr id="49156" name="Slide Number Placeholder 3">
            <a:extLst>
              <a:ext uri="{FF2B5EF4-FFF2-40B4-BE49-F238E27FC236}">
                <a16:creationId xmlns:a16="http://schemas.microsoft.com/office/drawing/2014/main" id="{F8F9A15A-3848-4CEB-A4B1-4208FC991A25}"/>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36600" indent="-280988">
              <a:defRPr>
                <a:solidFill>
                  <a:schemeClr val="tx1"/>
                </a:solidFill>
                <a:latin typeface="Arial" panose="020B0604020202020204" pitchFamily="34" charset="0"/>
              </a:defRPr>
            </a:lvl2pPr>
            <a:lvl3pPr marL="1135063" indent="-223838">
              <a:defRPr>
                <a:solidFill>
                  <a:schemeClr val="tx1"/>
                </a:solidFill>
                <a:latin typeface="Arial" panose="020B0604020202020204" pitchFamily="34" charset="0"/>
              </a:defRPr>
            </a:lvl3pPr>
            <a:lvl4pPr marL="1590675" indent="-223838">
              <a:defRPr>
                <a:solidFill>
                  <a:schemeClr val="tx1"/>
                </a:solidFill>
                <a:latin typeface="Arial" panose="020B0604020202020204" pitchFamily="34" charset="0"/>
              </a:defRPr>
            </a:lvl4pPr>
            <a:lvl5pPr marL="2046288" indent="-223838">
              <a:defRPr>
                <a:solidFill>
                  <a:schemeClr val="tx1"/>
                </a:solidFill>
                <a:latin typeface="Arial" panose="020B0604020202020204" pitchFamily="34" charset="0"/>
              </a:defRPr>
            </a:lvl5pPr>
            <a:lvl6pPr marL="2503488" indent="-223838" eaLnBrk="0" fontAlgn="base" hangingPunct="0">
              <a:spcBef>
                <a:spcPct val="0"/>
              </a:spcBef>
              <a:spcAft>
                <a:spcPct val="0"/>
              </a:spcAft>
              <a:defRPr>
                <a:solidFill>
                  <a:schemeClr val="tx1"/>
                </a:solidFill>
                <a:latin typeface="Arial" panose="020B0604020202020204" pitchFamily="34" charset="0"/>
              </a:defRPr>
            </a:lvl6pPr>
            <a:lvl7pPr marL="2960688" indent="-223838" eaLnBrk="0" fontAlgn="base" hangingPunct="0">
              <a:spcBef>
                <a:spcPct val="0"/>
              </a:spcBef>
              <a:spcAft>
                <a:spcPct val="0"/>
              </a:spcAft>
              <a:defRPr>
                <a:solidFill>
                  <a:schemeClr val="tx1"/>
                </a:solidFill>
                <a:latin typeface="Arial" panose="020B0604020202020204" pitchFamily="34" charset="0"/>
              </a:defRPr>
            </a:lvl7pPr>
            <a:lvl8pPr marL="3417888" indent="-223838" eaLnBrk="0" fontAlgn="base" hangingPunct="0">
              <a:spcBef>
                <a:spcPct val="0"/>
              </a:spcBef>
              <a:spcAft>
                <a:spcPct val="0"/>
              </a:spcAft>
              <a:defRPr>
                <a:solidFill>
                  <a:schemeClr val="tx1"/>
                </a:solidFill>
                <a:latin typeface="Arial" panose="020B0604020202020204" pitchFamily="34" charset="0"/>
              </a:defRPr>
            </a:lvl8pPr>
            <a:lvl9pPr marL="3875088" indent="-223838" eaLnBrk="0" fontAlgn="base" hangingPunct="0">
              <a:spcBef>
                <a:spcPct val="0"/>
              </a:spcBef>
              <a:spcAft>
                <a:spcPct val="0"/>
              </a:spcAft>
              <a:defRPr>
                <a:solidFill>
                  <a:schemeClr val="tx1"/>
                </a:solidFill>
                <a:latin typeface="Arial" panose="020B0604020202020204" pitchFamily="34" charset="0"/>
              </a:defRPr>
            </a:lvl9pPr>
          </a:lstStyle>
          <a:p>
            <a:fld id="{6301BC95-0B09-46A9-8E71-E9B7CCA61C92}" type="slidenum">
              <a:rPr lang="en-US" altLang="en-US" smtClean="0"/>
              <a:pPr/>
              <a:t>7</a:t>
            </a:fld>
            <a:endParaRPr lang="en-US" altLang="en-US"/>
          </a:p>
        </p:txBody>
      </p:sp>
    </p:spTree>
    <p:extLst>
      <p:ext uri="{BB962C8B-B14F-4D97-AF65-F5344CB8AC3E}">
        <p14:creationId xmlns:p14="http://schemas.microsoft.com/office/powerpoint/2010/main" val="239845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5F980D84-FE56-4D95-83CA-1FC9C6212A45}"/>
              </a:ext>
            </a:extLst>
          </p:cNvPr>
          <p:cNvSpPr>
            <a:spLocks noGrp="1" noRot="1" noChangeAspect="1" noChangeArrowheads="1" noTextEdit="1"/>
          </p:cNvSpPr>
          <p:nvPr>
            <p:ph type="sldImg"/>
          </p:nvPr>
        </p:nvSpPr>
        <p:spPr>
          <a:ln/>
        </p:spPr>
      </p:sp>
      <p:sp>
        <p:nvSpPr>
          <p:cNvPr id="56323" name="Notes Placeholder 2">
            <a:extLst>
              <a:ext uri="{FF2B5EF4-FFF2-40B4-BE49-F238E27FC236}">
                <a16:creationId xmlns:a16="http://schemas.microsoft.com/office/drawing/2014/main" id="{B9F6D811-C81F-4B78-9C0E-65A3B5121779}"/>
              </a:ext>
            </a:extLst>
          </p:cNvPr>
          <p:cNvSpPr>
            <a:spLocks noGrp="1" noChangeArrowheads="1"/>
          </p:cNvSpPr>
          <p:nvPr>
            <p:ph type="body" idx="1"/>
          </p:nvPr>
        </p:nvSpPr>
        <p:spPr>
          <a:noFill/>
        </p:spPr>
        <p:txBody>
          <a:bodyPr/>
          <a:lstStyle/>
          <a:p>
            <a:endParaRPr lang="en-US" altLang="en-US">
              <a:latin typeface="Arial" panose="020B0604020202020204" pitchFamily="34" charset="0"/>
            </a:endParaRPr>
          </a:p>
        </p:txBody>
      </p:sp>
      <p:sp>
        <p:nvSpPr>
          <p:cNvPr id="56324" name="Slide Number Placeholder 3">
            <a:extLst>
              <a:ext uri="{FF2B5EF4-FFF2-40B4-BE49-F238E27FC236}">
                <a16:creationId xmlns:a16="http://schemas.microsoft.com/office/drawing/2014/main" id="{D6B31CD8-DF20-4453-8941-B2D351D6567D}"/>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1363" indent="-284163">
              <a:defRPr>
                <a:solidFill>
                  <a:schemeClr val="tx1"/>
                </a:solidFill>
                <a:latin typeface="Arial" panose="020B0604020202020204" pitchFamily="34" charset="0"/>
              </a:defRPr>
            </a:lvl2pPr>
            <a:lvl3pPr marL="1141413" indent="-227013">
              <a:defRPr>
                <a:solidFill>
                  <a:schemeClr val="tx1"/>
                </a:solidFill>
                <a:latin typeface="Arial" panose="020B0604020202020204" pitchFamily="34" charset="0"/>
              </a:defRPr>
            </a:lvl3pPr>
            <a:lvl4pPr marL="1598613" indent="-227013">
              <a:defRPr>
                <a:solidFill>
                  <a:schemeClr val="tx1"/>
                </a:solidFill>
                <a:latin typeface="Arial" panose="020B0604020202020204" pitchFamily="34" charset="0"/>
              </a:defRPr>
            </a:lvl4pPr>
            <a:lvl5pPr marL="2055813" indent="-227013">
              <a:defRPr>
                <a:solidFill>
                  <a:schemeClr val="tx1"/>
                </a:solidFill>
                <a:latin typeface="Arial" panose="020B0604020202020204" pitchFamily="34" charset="0"/>
              </a:defRPr>
            </a:lvl5pPr>
            <a:lvl6pPr marL="2513013" indent="-227013" eaLnBrk="0" fontAlgn="base" hangingPunct="0">
              <a:spcBef>
                <a:spcPct val="0"/>
              </a:spcBef>
              <a:spcAft>
                <a:spcPct val="0"/>
              </a:spcAft>
              <a:defRPr>
                <a:solidFill>
                  <a:schemeClr val="tx1"/>
                </a:solidFill>
                <a:latin typeface="Arial" panose="020B0604020202020204" pitchFamily="34" charset="0"/>
              </a:defRPr>
            </a:lvl6pPr>
            <a:lvl7pPr marL="2970213" indent="-227013" eaLnBrk="0" fontAlgn="base" hangingPunct="0">
              <a:spcBef>
                <a:spcPct val="0"/>
              </a:spcBef>
              <a:spcAft>
                <a:spcPct val="0"/>
              </a:spcAft>
              <a:defRPr>
                <a:solidFill>
                  <a:schemeClr val="tx1"/>
                </a:solidFill>
                <a:latin typeface="Arial" panose="020B0604020202020204" pitchFamily="34" charset="0"/>
              </a:defRPr>
            </a:lvl7pPr>
            <a:lvl8pPr marL="3427413" indent="-227013" eaLnBrk="0" fontAlgn="base" hangingPunct="0">
              <a:spcBef>
                <a:spcPct val="0"/>
              </a:spcBef>
              <a:spcAft>
                <a:spcPct val="0"/>
              </a:spcAft>
              <a:defRPr>
                <a:solidFill>
                  <a:schemeClr val="tx1"/>
                </a:solidFill>
                <a:latin typeface="Arial" panose="020B0604020202020204" pitchFamily="34" charset="0"/>
              </a:defRPr>
            </a:lvl8pPr>
            <a:lvl9pPr marL="3884613" indent="-227013" eaLnBrk="0" fontAlgn="base" hangingPunct="0">
              <a:spcBef>
                <a:spcPct val="0"/>
              </a:spcBef>
              <a:spcAft>
                <a:spcPct val="0"/>
              </a:spcAft>
              <a:defRPr>
                <a:solidFill>
                  <a:schemeClr val="tx1"/>
                </a:solidFill>
                <a:latin typeface="Arial" panose="020B0604020202020204" pitchFamily="34" charset="0"/>
              </a:defRPr>
            </a:lvl9pPr>
          </a:lstStyle>
          <a:p>
            <a:fld id="{12429262-91FA-46D8-A39D-7774F668F7AE}" type="slidenum">
              <a:rPr lang="en-US" altLang="en-US" smtClean="0"/>
              <a:pPr/>
              <a:t>11</a:t>
            </a:fld>
            <a:endParaRPr lang="en-US" altLang="en-US"/>
          </a:p>
        </p:txBody>
      </p:sp>
    </p:spTree>
    <p:extLst>
      <p:ext uri="{BB962C8B-B14F-4D97-AF65-F5344CB8AC3E}">
        <p14:creationId xmlns:p14="http://schemas.microsoft.com/office/powerpoint/2010/main" val="36753368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2F80C153-8513-45AD-BE5E-D83273155DC4}"/>
              </a:ext>
            </a:extLst>
          </p:cNvPr>
          <p:cNvSpPr>
            <a:spLocks noGrp="1" noRot="1" noChangeAspect="1" noChangeArrowheads="1" noTextEdit="1"/>
          </p:cNvSpPr>
          <p:nvPr>
            <p:ph type="sldImg"/>
          </p:nvPr>
        </p:nvSpPr>
        <p:spPr>
          <a:ln/>
        </p:spPr>
      </p:sp>
      <p:sp>
        <p:nvSpPr>
          <p:cNvPr id="59395" name="Notes Placeholder 2">
            <a:extLst>
              <a:ext uri="{FF2B5EF4-FFF2-40B4-BE49-F238E27FC236}">
                <a16:creationId xmlns:a16="http://schemas.microsoft.com/office/drawing/2014/main" id="{674910EC-413B-4C98-9A15-96E0337DF9C5}"/>
              </a:ext>
            </a:extLst>
          </p:cNvPr>
          <p:cNvSpPr>
            <a:spLocks noGrp="1" noChangeArrowheads="1"/>
          </p:cNvSpPr>
          <p:nvPr>
            <p:ph type="body" idx="1"/>
          </p:nvPr>
        </p:nvSpPr>
        <p:spPr>
          <a:noFill/>
        </p:spPr>
        <p:txBody>
          <a:bodyPr/>
          <a:lstStyle/>
          <a:p>
            <a:r>
              <a:rPr lang="en-US" dirty="0"/>
              <a:t>Pew Research Center is a nonpartisan fact tank that informs the public about the issues, attitudes and trends shaping the world. We conduct public opinion polling, demographic research, content analysis and other data-driven social science research. We do not take policy positions. </a:t>
            </a:r>
            <a:endParaRPr lang="en-US" altLang="en-US" dirty="0">
              <a:latin typeface="Arial" panose="020B0604020202020204" pitchFamily="34" charset="0"/>
            </a:endParaRPr>
          </a:p>
        </p:txBody>
      </p:sp>
      <p:sp>
        <p:nvSpPr>
          <p:cNvPr id="59396" name="Slide Number Placeholder 3">
            <a:extLst>
              <a:ext uri="{FF2B5EF4-FFF2-40B4-BE49-F238E27FC236}">
                <a16:creationId xmlns:a16="http://schemas.microsoft.com/office/drawing/2014/main" id="{B4FFEAC2-5A69-456A-8C23-13863B750A0F}"/>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39775" indent="-282575">
              <a:defRPr>
                <a:solidFill>
                  <a:schemeClr val="tx1"/>
                </a:solidFill>
                <a:latin typeface="Arial" panose="020B0604020202020204" pitchFamily="34" charset="0"/>
              </a:defRPr>
            </a:lvl2pPr>
            <a:lvl3pPr marL="1139825" indent="-225425">
              <a:defRPr>
                <a:solidFill>
                  <a:schemeClr val="tx1"/>
                </a:solidFill>
                <a:latin typeface="Arial" panose="020B0604020202020204" pitchFamily="34" charset="0"/>
              </a:defRPr>
            </a:lvl3pPr>
            <a:lvl4pPr marL="1597025" indent="-225425">
              <a:defRPr>
                <a:solidFill>
                  <a:schemeClr val="tx1"/>
                </a:solidFill>
                <a:latin typeface="Arial" panose="020B0604020202020204" pitchFamily="34" charset="0"/>
              </a:defRPr>
            </a:lvl4pPr>
            <a:lvl5pPr marL="2054225" indent="-225425">
              <a:defRPr>
                <a:solidFill>
                  <a:schemeClr val="tx1"/>
                </a:solidFill>
                <a:latin typeface="Arial" panose="020B0604020202020204" pitchFamily="34" charset="0"/>
              </a:defRPr>
            </a:lvl5pPr>
            <a:lvl6pPr marL="2511425" indent="-225425" eaLnBrk="0" fontAlgn="base" hangingPunct="0">
              <a:spcBef>
                <a:spcPct val="0"/>
              </a:spcBef>
              <a:spcAft>
                <a:spcPct val="0"/>
              </a:spcAft>
              <a:defRPr>
                <a:solidFill>
                  <a:schemeClr val="tx1"/>
                </a:solidFill>
                <a:latin typeface="Arial" panose="020B0604020202020204" pitchFamily="34" charset="0"/>
              </a:defRPr>
            </a:lvl6pPr>
            <a:lvl7pPr marL="2968625" indent="-225425" eaLnBrk="0" fontAlgn="base" hangingPunct="0">
              <a:spcBef>
                <a:spcPct val="0"/>
              </a:spcBef>
              <a:spcAft>
                <a:spcPct val="0"/>
              </a:spcAft>
              <a:defRPr>
                <a:solidFill>
                  <a:schemeClr val="tx1"/>
                </a:solidFill>
                <a:latin typeface="Arial" panose="020B0604020202020204" pitchFamily="34" charset="0"/>
              </a:defRPr>
            </a:lvl7pPr>
            <a:lvl8pPr marL="3425825" indent="-225425" eaLnBrk="0" fontAlgn="base" hangingPunct="0">
              <a:spcBef>
                <a:spcPct val="0"/>
              </a:spcBef>
              <a:spcAft>
                <a:spcPct val="0"/>
              </a:spcAft>
              <a:defRPr>
                <a:solidFill>
                  <a:schemeClr val="tx1"/>
                </a:solidFill>
                <a:latin typeface="Arial" panose="020B0604020202020204" pitchFamily="34" charset="0"/>
              </a:defRPr>
            </a:lvl8pPr>
            <a:lvl9pPr marL="3883025" indent="-225425" eaLnBrk="0" fontAlgn="base" hangingPunct="0">
              <a:spcBef>
                <a:spcPct val="0"/>
              </a:spcBef>
              <a:spcAft>
                <a:spcPct val="0"/>
              </a:spcAft>
              <a:defRPr>
                <a:solidFill>
                  <a:schemeClr val="tx1"/>
                </a:solidFill>
                <a:latin typeface="Arial" panose="020B0604020202020204" pitchFamily="34" charset="0"/>
              </a:defRPr>
            </a:lvl9pPr>
          </a:lstStyle>
          <a:p>
            <a:fld id="{3E1A2CF9-7502-4A83-9E59-4715AE16E7AA}" type="slidenum">
              <a:rPr lang="en-US" altLang="en-US" smtClean="0"/>
              <a:pPr/>
              <a:t>12</a:t>
            </a:fld>
            <a:endParaRPr lang="en-US" altLang="en-US"/>
          </a:p>
        </p:txBody>
      </p:sp>
    </p:spTree>
    <p:extLst>
      <p:ext uri="{BB962C8B-B14F-4D97-AF65-F5344CB8AC3E}">
        <p14:creationId xmlns:p14="http://schemas.microsoft.com/office/powerpoint/2010/main" val="171379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https://www.nymi.com/privacystatement</a:t>
            </a:r>
          </a:p>
        </p:txBody>
      </p:sp>
      <p:sp>
        <p:nvSpPr>
          <p:cNvPr id="4" name="Foliennummernplatzhalter 3"/>
          <p:cNvSpPr>
            <a:spLocks noGrp="1"/>
          </p:cNvSpPr>
          <p:nvPr>
            <p:ph type="sldNum" sz="quarter" idx="5"/>
          </p:nvPr>
        </p:nvSpPr>
        <p:spPr/>
        <p:txBody>
          <a:bodyPr/>
          <a:lstStyle/>
          <a:p>
            <a:fld id="{1672ADDF-328B-40D7-9047-D935514053DB}" type="slidenum">
              <a:rPr lang="de-DE" smtClean="0"/>
              <a:t>14</a:t>
            </a:fld>
            <a:endParaRPr lang="de-DE"/>
          </a:p>
        </p:txBody>
      </p:sp>
    </p:spTree>
    <p:extLst>
      <p:ext uri="{BB962C8B-B14F-4D97-AF65-F5344CB8AC3E}">
        <p14:creationId xmlns:p14="http://schemas.microsoft.com/office/powerpoint/2010/main" val="10769870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3" name="Bildplatzhalter 2"/>
          <p:cNvSpPr>
            <a:spLocks noGrp="1"/>
          </p:cNvSpPr>
          <p:nvPr>
            <p:ph type="pic" sz="quarter" idx="10"/>
          </p:nvPr>
        </p:nvSpPr>
        <p:spPr>
          <a:xfrm>
            <a:off x="0" y="3289300"/>
            <a:ext cx="12801600" cy="4536123"/>
          </a:xfrm>
          <a:prstGeom prst="rect">
            <a:avLst/>
          </a:prstGeom>
        </p:spPr>
        <p:txBody>
          <a:bodyPr/>
          <a:lstStyle>
            <a:lvl1pPr marL="0" indent="0">
              <a:buNone/>
              <a:defRPr/>
            </a:lvl1pPr>
          </a:lstStyle>
          <a:p>
            <a:r>
              <a:rPr lang="de-DE"/>
              <a:t>Bild durch Klicken auf Symbol hinzufügen</a:t>
            </a:r>
            <a:endParaRPr lang="de-DE" dirty="0"/>
          </a:p>
        </p:txBody>
      </p:sp>
      <p:sp>
        <p:nvSpPr>
          <p:cNvPr id="5" name="Textplatzhalter 4"/>
          <p:cNvSpPr>
            <a:spLocks noGrp="1"/>
          </p:cNvSpPr>
          <p:nvPr>
            <p:ph type="body" sz="quarter" idx="11" hasCustomPrompt="1"/>
          </p:nvPr>
        </p:nvSpPr>
        <p:spPr>
          <a:xfrm>
            <a:off x="1260158" y="2482533"/>
            <a:ext cx="10988040" cy="806767"/>
          </a:xfrm>
          <a:prstGeom prst="rect">
            <a:avLst/>
          </a:prstGeom>
        </p:spPr>
        <p:txBody>
          <a:bodyPr lIns="0" rIns="0" bIns="108000" anchor="b" anchorCtr="0"/>
          <a:lstStyle>
            <a:lvl1pPr marL="0" indent="0">
              <a:buNone/>
              <a:defRPr sz="3920" b="1" baseline="0">
                <a:solidFill>
                  <a:schemeClr val="bg2"/>
                </a:solidFill>
              </a:defRPr>
            </a:lvl1pPr>
          </a:lstStyle>
          <a:p>
            <a:pPr lvl="0"/>
            <a:r>
              <a:rPr lang="de-DE" dirty="0"/>
              <a:t>Titel der Präsentation</a:t>
            </a:r>
          </a:p>
        </p:txBody>
      </p:sp>
      <p:sp>
        <p:nvSpPr>
          <p:cNvPr id="8" name="Textplatzhalter 6"/>
          <p:cNvSpPr>
            <a:spLocks noGrp="1"/>
          </p:cNvSpPr>
          <p:nvPr>
            <p:ph type="body" sz="quarter" idx="12"/>
          </p:nvPr>
        </p:nvSpPr>
        <p:spPr>
          <a:xfrm>
            <a:off x="5191066" y="7825425"/>
            <a:ext cx="7057133" cy="1209040"/>
          </a:xfrm>
          <a:prstGeom prst="rect">
            <a:avLst/>
          </a:prstGeom>
        </p:spPr>
        <p:txBody>
          <a:bodyPr tIns="252000"/>
          <a:lstStyle>
            <a:lvl1pPr marL="0" indent="0" algn="r">
              <a:buNone/>
              <a:defRPr sz="2800"/>
            </a:lvl1pPr>
          </a:lstStyle>
          <a:p>
            <a:pPr lvl="0"/>
            <a:r>
              <a:rPr lang="de-DE"/>
              <a:t>Formatvorlagen des Textmasters bearbeiten</a:t>
            </a:r>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47214" y="338713"/>
            <a:ext cx="3898278" cy="1034306"/>
          </a:xfrm>
          <a:prstGeom prst="rect">
            <a:avLst/>
          </a:prstGeom>
        </p:spPr>
      </p:pic>
    </p:spTree>
    <p:extLst>
      <p:ext uri="{BB962C8B-B14F-4D97-AF65-F5344CB8AC3E}">
        <p14:creationId xmlns:p14="http://schemas.microsoft.com/office/powerpoint/2010/main" val="2771811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Kontakt mit 3 Bildern">
    <p:spTree>
      <p:nvGrpSpPr>
        <p:cNvPr id="1" name=""/>
        <p:cNvGrpSpPr/>
        <p:nvPr/>
      </p:nvGrpSpPr>
      <p:grpSpPr>
        <a:xfrm>
          <a:off x="0" y="0"/>
          <a:ext cx="0" cy="0"/>
          <a:chOff x="0" y="0"/>
          <a:chExt cx="0" cy="0"/>
        </a:xfrm>
      </p:grpSpPr>
      <p:sp>
        <p:nvSpPr>
          <p:cNvPr id="4" name="Rechteck 3"/>
          <p:cNvSpPr/>
          <p:nvPr userDrawn="1"/>
        </p:nvSpPr>
        <p:spPr bwMode="auto">
          <a:xfrm>
            <a:off x="1461051" y="4445280"/>
            <a:ext cx="1915200" cy="1915200"/>
          </a:xfrm>
          <a:prstGeom prst="rect">
            <a:avLst/>
          </a:prstGeom>
          <a:solidFill>
            <a:srgbClr val="FF9900"/>
          </a:solidFill>
          <a:ln w="19050" cap="flat" cmpd="sng" algn="ctr">
            <a:solidFill>
              <a:srgbClr val="FF9900"/>
            </a:solidFill>
            <a:prstDash val="solid"/>
            <a:round/>
            <a:headEnd type="none" w="med" len="med"/>
            <a:tailEnd type="none" w="med" len="med"/>
          </a:ln>
          <a:effectLst/>
        </p:spPr>
        <p:txBody>
          <a:bodyPr vert="horz" wrap="square" lIns="126000" tIns="65520" rIns="126000" bIns="65520" numCol="1" rtlCol="0" anchor="ctr" anchorCtr="0" compatLnSpc="1">
            <a:prstTxWarp prst="textNoShape">
              <a:avLst/>
            </a:prstTxWarp>
          </a:bodyPr>
          <a:lstStyle/>
          <a:p>
            <a:pPr marL="0" marR="0" indent="0" algn="ctr" defTabSz="1280160" rtl="0" eaLnBrk="0" fontAlgn="base" latinLnBrk="0" hangingPunct="0">
              <a:lnSpc>
                <a:spcPct val="100000"/>
              </a:lnSpc>
              <a:spcBef>
                <a:spcPct val="20000"/>
              </a:spcBef>
              <a:spcAft>
                <a:spcPct val="0"/>
              </a:spcAft>
              <a:buClrTx/>
              <a:buSzTx/>
              <a:buFontTx/>
              <a:buNone/>
              <a:tabLst/>
            </a:pPr>
            <a:endParaRPr kumimoji="0" lang="de-DE" sz="2520" b="0" i="0" u="none" strike="noStrike" cap="none" normalizeH="0" baseline="0" dirty="0">
              <a:ln>
                <a:noFill/>
              </a:ln>
              <a:solidFill>
                <a:srgbClr val="000066"/>
              </a:solidFill>
              <a:effectLst/>
              <a:latin typeface="Arial" charset="0"/>
            </a:endParaRPr>
          </a:p>
        </p:txBody>
      </p:sp>
      <p:sp>
        <p:nvSpPr>
          <p:cNvPr id="16" name="Rechteck 15"/>
          <p:cNvSpPr/>
          <p:nvPr userDrawn="1"/>
        </p:nvSpPr>
        <p:spPr bwMode="auto">
          <a:xfrm>
            <a:off x="0" y="2481942"/>
            <a:ext cx="1411200" cy="1915200"/>
          </a:xfrm>
          <a:prstGeom prst="rect">
            <a:avLst/>
          </a:prstGeom>
          <a:solidFill>
            <a:srgbClr val="DDDDDD"/>
          </a:solidFill>
          <a:ln w="19050" cap="flat" cmpd="sng" algn="ctr">
            <a:noFill/>
            <a:prstDash val="solid"/>
            <a:round/>
            <a:headEnd type="none" w="med" len="med"/>
            <a:tailEnd type="none" w="med" len="med"/>
          </a:ln>
          <a:effectLst/>
        </p:spPr>
        <p:txBody>
          <a:bodyPr vert="horz" wrap="square" lIns="126000" tIns="65520" rIns="126000" bIns="65520" numCol="1" rtlCol="0" anchor="ctr" anchorCtr="0" compatLnSpc="1">
            <a:prstTxWarp prst="textNoShape">
              <a:avLst/>
            </a:prstTxWarp>
          </a:bodyPr>
          <a:lstStyle/>
          <a:p>
            <a:pPr marL="0" marR="0" indent="0" algn="ctr" defTabSz="1280160" rtl="0" eaLnBrk="0" fontAlgn="base" latinLnBrk="0" hangingPunct="0">
              <a:lnSpc>
                <a:spcPct val="100000"/>
              </a:lnSpc>
              <a:spcBef>
                <a:spcPct val="20000"/>
              </a:spcBef>
              <a:spcAft>
                <a:spcPct val="0"/>
              </a:spcAft>
              <a:buClrTx/>
              <a:buSzTx/>
              <a:buFontTx/>
              <a:buNone/>
              <a:tabLst/>
            </a:pPr>
            <a:endParaRPr kumimoji="0" lang="de-DE" sz="2520" b="0" i="0" u="none" strike="noStrike" cap="none" normalizeH="0" baseline="0" dirty="0">
              <a:ln>
                <a:noFill/>
              </a:ln>
              <a:solidFill>
                <a:srgbClr val="000066"/>
              </a:solidFill>
              <a:effectLst/>
              <a:latin typeface="Arial" charset="0"/>
            </a:endParaRPr>
          </a:p>
        </p:txBody>
      </p:sp>
      <p:sp>
        <p:nvSpPr>
          <p:cNvPr id="2" name="Line 2"/>
          <p:cNvSpPr>
            <a:spLocks noChangeShapeType="1"/>
          </p:cNvSpPr>
          <p:nvPr userDrawn="1"/>
        </p:nvSpPr>
        <p:spPr bwMode="auto">
          <a:xfrm flipV="1">
            <a:off x="357824" y="8934450"/>
            <a:ext cx="11890375"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de-DE" sz="2520" dirty="0"/>
          </a:p>
        </p:txBody>
      </p:sp>
      <p:sp>
        <p:nvSpPr>
          <p:cNvPr id="15" name="Bildplatzhalter 14"/>
          <p:cNvSpPr>
            <a:spLocks noGrp="1"/>
          </p:cNvSpPr>
          <p:nvPr>
            <p:ph type="pic" sz="quarter" idx="10"/>
          </p:nvPr>
        </p:nvSpPr>
        <p:spPr>
          <a:xfrm>
            <a:off x="1461051" y="2479680"/>
            <a:ext cx="1915200" cy="1915200"/>
          </a:xfrm>
          <a:prstGeom prst="rect">
            <a:avLst/>
          </a:prstGeom>
        </p:spPr>
        <p:txBody>
          <a:bodyPr/>
          <a:lstStyle>
            <a:lvl1pPr marL="0" indent="0">
              <a:buNone/>
              <a:defRPr sz="1680"/>
            </a:lvl1pPr>
          </a:lstStyle>
          <a:p>
            <a:r>
              <a:rPr lang="de-DE"/>
              <a:t>Bild durch Klicken auf Symbol hinzufügen</a:t>
            </a:r>
            <a:endParaRPr lang="de-DE" dirty="0"/>
          </a:p>
        </p:txBody>
      </p:sp>
      <p:sp>
        <p:nvSpPr>
          <p:cNvPr id="8" name="Titel 7"/>
          <p:cNvSpPr>
            <a:spLocks noGrp="1"/>
          </p:cNvSpPr>
          <p:nvPr>
            <p:ph type="title"/>
          </p:nvPr>
        </p:nvSpPr>
        <p:spPr>
          <a:xfrm>
            <a:off x="453390" y="246631"/>
            <a:ext cx="9067800" cy="709045"/>
          </a:xfrm>
          <a:prstGeom prst="rect">
            <a:avLst/>
          </a:prstGeom>
        </p:spPr>
        <p:txBody>
          <a:bodyPr anchor="b" anchorCtr="0"/>
          <a:lstStyle>
            <a:lvl1pPr>
              <a:lnSpc>
                <a:spcPct val="100000"/>
              </a:lnSpc>
              <a:defRPr sz="3080" i="1">
                <a:solidFill>
                  <a:schemeClr val="bg2"/>
                </a:solidFill>
              </a:defRPr>
            </a:lvl1pPr>
          </a:lstStyle>
          <a:p>
            <a:r>
              <a:rPr lang="de-DE"/>
              <a:t>Titelmasterformat durch Klicken bearbeiten</a:t>
            </a:r>
            <a:endParaRPr lang="de-DE" dirty="0"/>
          </a:p>
        </p:txBody>
      </p:sp>
      <p:sp>
        <p:nvSpPr>
          <p:cNvPr id="17" name="Textplatzhalter 16"/>
          <p:cNvSpPr>
            <a:spLocks noGrp="1"/>
          </p:cNvSpPr>
          <p:nvPr>
            <p:ph type="body" sz="quarter" idx="11"/>
          </p:nvPr>
        </p:nvSpPr>
        <p:spPr>
          <a:xfrm>
            <a:off x="3376253" y="2481942"/>
            <a:ext cx="8065109" cy="2920938"/>
          </a:xfrm>
          <a:prstGeom prst="rect">
            <a:avLst/>
          </a:prstGeom>
        </p:spPr>
        <p:txBody>
          <a:bodyPr lIns="216000" tIns="216000" rIns="216000" bIns="216000" anchor="ctr" anchorCtr="0">
            <a:normAutofit/>
          </a:bodyPr>
          <a:lstStyle>
            <a:lvl1pPr marL="0" indent="0" algn="r">
              <a:spcBef>
                <a:spcPts val="0"/>
              </a:spcBef>
              <a:spcAft>
                <a:spcPts val="0"/>
              </a:spcAft>
              <a:buNone/>
              <a:defRPr sz="2520"/>
            </a:lvl1pPr>
            <a:lvl2pPr marL="640080" indent="0" algn="r">
              <a:spcBef>
                <a:spcPts val="0"/>
              </a:spcBef>
              <a:spcAft>
                <a:spcPts val="0"/>
              </a:spcAft>
              <a:buNone/>
              <a:defRPr sz="2240" i="1">
                <a:solidFill>
                  <a:schemeClr val="bg2"/>
                </a:solidFill>
              </a:defRPr>
            </a:lvl2pPr>
            <a:lvl3pPr>
              <a:spcBef>
                <a:spcPts val="840"/>
              </a:spcBef>
              <a:spcAft>
                <a:spcPts val="840"/>
              </a:spcAft>
              <a:defRPr sz="1960"/>
            </a:lvl3pPr>
            <a:lvl4pPr>
              <a:spcBef>
                <a:spcPts val="840"/>
              </a:spcBef>
              <a:spcAft>
                <a:spcPts val="840"/>
              </a:spcAft>
              <a:defRPr sz="1960"/>
            </a:lvl4pPr>
          </a:lstStyle>
          <a:p>
            <a:pPr lvl="0"/>
            <a:r>
              <a:rPr lang="de-DE"/>
              <a:t>Formatvorlagen des Textmasters bearbeiten</a:t>
            </a:r>
          </a:p>
          <a:p>
            <a:pPr lvl="1"/>
            <a:r>
              <a:rPr lang="de-DE"/>
              <a:t>Zweite Ebene</a:t>
            </a:r>
          </a:p>
        </p:txBody>
      </p:sp>
      <p:sp>
        <p:nvSpPr>
          <p:cNvPr id="20" name="Bildplatzhalter 14"/>
          <p:cNvSpPr>
            <a:spLocks noGrp="1"/>
          </p:cNvSpPr>
          <p:nvPr>
            <p:ph type="pic" sz="quarter" idx="14"/>
          </p:nvPr>
        </p:nvSpPr>
        <p:spPr>
          <a:xfrm>
            <a:off x="1461051" y="6415920"/>
            <a:ext cx="1915200" cy="1915200"/>
          </a:xfrm>
          <a:prstGeom prst="rect">
            <a:avLst/>
          </a:prstGeom>
        </p:spPr>
        <p:txBody>
          <a:bodyPr/>
          <a:lstStyle>
            <a:lvl1pPr marL="0" indent="0">
              <a:buNone/>
              <a:defRPr sz="1680"/>
            </a:lvl1pPr>
          </a:lstStyle>
          <a:p>
            <a:r>
              <a:rPr lang="de-DE"/>
              <a:t>Bild durch Klicken auf Symbol hinzufügen</a:t>
            </a:r>
            <a:endParaRPr lang="de-DE" dirty="0"/>
          </a:p>
        </p:txBody>
      </p:sp>
      <p:sp>
        <p:nvSpPr>
          <p:cNvPr id="14" name="Rechteck 13"/>
          <p:cNvSpPr/>
          <p:nvPr userDrawn="1"/>
        </p:nvSpPr>
        <p:spPr bwMode="auto">
          <a:xfrm>
            <a:off x="1" y="1775778"/>
            <a:ext cx="1240155" cy="504507"/>
          </a:xfrm>
          <a:prstGeom prst="rect">
            <a:avLst/>
          </a:prstGeom>
          <a:solidFill>
            <a:srgbClr val="DDDDDD"/>
          </a:solidFill>
          <a:ln w="19050" cap="flat" cmpd="sng" algn="ctr">
            <a:noFill/>
            <a:prstDash val="solid"/>
            <a:round/>
            <a:headEnd type="none" w="med" len="med"/>
            <a:tailEnd type="none" w="med" len="med"/>
          </a:ln>
          <a:effectLst/>
        </p:spPr>
        <p:txBody>
          <a:bodyPr vert="horz" wrap="square" lIns="126000" tIns="65520" rIns="126000" bIns="65520" numCol="1" rtlCol="0" anchor="ctr" anchorCtr="0" compatLnSpc="1">
            <a:prstTxWarp prst="textNoShape">
              <a:avLst/>
            </a:prstTxWarp>
          </a:bodyPr>
          <a:lstStyle/>
          <a:p>
            <a:pPr marL="0" marR="0" indent="0" algn="ctr" defTabSz="1280160" rtl="0" eaLnBrk="0" fontAlgn="base" latinLnBrk="0" hangingPunct="0">
              <a:lnSpc>
                <a:spcPct val="100000"/>
              </a:lnSpc>
              <a:spcBef>
                <a:spcPct val="20000"/>
              </a:spcBef>
              <a:spcAft>
                <a:spcPct val="0"/>
              </a:spcAft>
              <a:buClrTx/>
              <a:buSzTx/>
              <a:buFontTx/>
              <a:buNone/>
              <a:tabLst/>
            </a:pPr>
            <a:endParaRPr kumimoji="0" lang="de-DE" sz="2520" b="0" i="0" u="none" strike="noStrike" cap="none" normalizeH="0" baseline="0" dirty="0">
              <a:ln>
                <a:noFill/>
              </a:ln>
              <a:solidFill>
                <a:srgbClr val="000066"/>
              </a:solidFill>
              <a:effectLst/>
              <a:latin typeface="Arial" charset="0"/>
            </a:endParaRPr>
          </a:p>
        </p:txBody>
      </p:sp>
      <p:sp>
        <p:nvSpPr>
          <p:cNvPr id="33" name="Textplatzhalter 16"/>
          <p:cNvSpPr>
            <a:spLocks noGrp="1"/>
          </p:cNvSpPr>
          <p:nvPr>
            <p:ph type="body" sz="quarter" idx="16"/>
          </p:nvPr>
        </p:nvSpPr>
        <p:spPr>
          <a:xfrm>
            <a:off x="3376253" y="5402880"/>
            <a:ext cx="8065109" cy="2943615"/>
          </a:xfrm>
          <a:prstGeom prst="rect">
            <a:avLst/>
          </a:prstGeom>
        </p:spPr>
        <p:txBody>
          <a:bodyPr lIns="216000" tIns="216000" rIns="216000" anchor="ctr" anchorCtr="0">
            <a:normAutofit/>
          </a:bodyPr>
          <a:lstStyle>
            <a:lvl1pPr marL="0" indent="0" algn="r">
              <a:spcBef>
                <a:spcPts val="0"/>
              </a:spcBef>
              <a:spcAft>
                <a:spcPts val="0"/>
              </a:spcAft>
              <a:buNone/>
              <a:defRPr sz="2520"/>
            </a:lvl1pPr>
            <a:lvl2pPr marL="640080" indent="0" algn="r">
              <a:spcBef>
                <a:spcPts val="0"/>
              </a:spcBef>
              <a:spcAft>
                <a:spcPts val="0"/>
              </a:spcAft>
              <a:buNone/>
              <a:defRPr sz="2240" i="1">
                <a:solidFill>
                  <a:schemeClr val="bg2"/>
                </a:solidFill>
              </a:defRPr>
            </a:lvl2pPr>
            <a:lvl3pPr>
              <a:spcBef>
                <a:spcPts val="840"/>
              </a:spcBef>
              <a:spcAft>
                <a:spcPts val="840"/>
              </a:spcAft>
              <a:defRPr sz="1960"/>
            </a:lvl3pPr>
            <a:lvl4pPr>
              <a:spcBef>
                <a:spcPts val="840"/>
              </a:spcBef>
              <a:spcAft>
                <a:spcPts val="840"/>
              </a:spcAft>
              <a:defRPr sz="1960"/>
            </a:lvl4pPr>
          </a:lstStyle>
          <a:p>
            <a:pPr lvl="0"/>
            <a:r>
              <a:rPr lang="de-DE"/>
              <a:t>Formatvorlagen des Textmasters bearbeiten</a:t>
            </a:r>
          </a:p>
          <a:p>
            <a:pPr lvl="1"/>
            <a:r>
              <a:rPr lang="de-DE"/>
              <a:t>Zweite Ebene</a:t>
            </a:r>
          </a:p>
        </p:txBody>
      </p:sp>
      <p:sp>
        <p:nvSpPr>
          <p:cNvPr id="38" name="Rechteck 37"/>
          <p:cNvSpPr/>
          <p:nvPr userDrawn="1"/>
        </p:nvSpPr>
        <p:spPr bwMode="auto">
          <a:xfrm>
            <a:off x="0" y="6414730"/>
            <a:ext cx="1411200" cy="1915200"/>
          </a:xfrm>
          <a:prstGeom prst="rect">
            <a:avLst/>
          </a:prstGeom>
          <a:solidFill>
            <a:srgbClr val="DDDDDD"/>
          </a:solidFill>
          <a:ln w="19050" cap="flat" cmpd="sng" algn="ctr">
            <a:noFill/>
            <a:prstDash val="solid"/>
            <a:round/>
            <a:headEnd type="none" w="med" len="med"/>
            <a:tailEnd type="none" w="med" len="med"/>
          </a:ln>
          <a:effectLst/>
        </p:spPr>
        <p:txBody>
          <a:bodyPr vert="horz" wrap="square" lIns="126000" tIns="65520" rIns="126000" bIns="65520" numCol="1" rtlCol="0" anchor="ctr" anchorCtr="0" compatLnSpc="1">
            <a:prstTxWarp prst="textNoShape">
              <a:avLst/>
            </a:prstTxWarp>
          </a:bodyPr>
          <a:lstStyle/>
          <a:p>
            <a:pPr marL="0" marR="0" indent="0" algn="ctr" defTabSz="1280160" rtl="0" eaLnBrk="0" fontAlgn="base" latinLnBrk="0" hangingPunct="0">
              <a:lnSpc>
                <a:spcPct val="100000"/>
              </a:lnSpc>
              <a:spcBef>
                <a:spcPct val="20000"/>
              </a:spcBef>
              <a:spcAft>
                <a:spcPct val="0"/>
              </a:spcAft>
              <a:buClrTx/>
              <a:buSzTx/>
              <a:buFontTx/>
              <a:buNone/>
              <a:tabLst/>
            </a:pPr>
            <a:endParaRPr kumimoji="0" lang="de-DE" sz="2520" b="0" i="0" u="none" strike="noStrike" cap="none" normalizeH="0" baseline="0" dirty="0">
              <a:ln>
                <a:noFill/>
              </a:ln>
              <a:solidFill>
                <a:srgbClr val="000066"/>
              </a:solidFill>
              <a:effectLst/>
              <a:latin typeface="Arial" charset="0"/>
            </a:endParaRPr>
          </a:p>
        </p:txBody>
      </p:sp>
      <p:sp>
        <p:nvSpPr>
          <p:cNvPr id="9" name="Datumsplatzhalter 8"/>
          <p:cNvSpPr>
            <a:spLocks noGrp="1"/>
          </p:cNvSpPr>
          <p:nvPr>
            <p:ph type="dt" sz="half" idx="17"/>
          </p:nvPr>
        </p:nvSpPr>
        <p:spPr/>
        <p:txBody>
          <a:bodyPr/>
          <a:lstStyle/>
          <a:p>
            <a:r>
              <a:rPr lang="de-DE"/>
              <a:t>17.09.2021</a:t>
            </a:r>
            <a:endParaRPr lang="de-DE" dirty="0"/>
          </a:p>
        </p:txBody>
      </p:sp>
      <p:sp>
        <p:nvSpPr>
          <p:cNvPr id="10" name="Fußzeilenplatzhalter 9"/>
          <p:cNvSpPr>
            <a:spLocks noGrp="1"/>
          </p:cNvSpPr>
          <p:nvPr>
            <p:ph type="ftr" sz="quarter" idx="18"/>
          </p:nvPr>
        </p:nvSpPr>
        <p:spPr/>
        <p:txBody>
          <a:bodyPr/>
          <a:lstStyle/>
          <a:p>
            <a:r>
              <a:rPr lang="de-DE"/>
              <a:t>Universität Passau   I    Kanzler Dr. Achim Dilling</a:t>
            </a:r>
            <a:endParaRPr lang="de-DE" dirty="0"/>
          </a:p>
        </p:txBody>
      </p:sp>
      <p:sp>
        <p:nvSpPr>
          <p:cNvPr id="11" name="Foliennummernplatzhalter 10"/>
          <p:cNvSpPr>
            <a:spLocks noGrp="1"/>
          </p:cNvSpPr>
          <p:nvPr>
            <p:ph type="sldNum" sz="quarter" idx="19"/>
          </p:nvPr>
        </p:nvSpPr>
        <p:spPr/>
        <p:txBody>
          <a:bodyPr/>
          <a:lstStyle/>
          <a:p>
            <a:fld id="{78742581-81B1-425F-B25E-3CD197136A05}" type="slidenum">
              <a:rPr lang="de-DE" smtClean="0"/>
              <a:pPr/>
              <a:t>‹Nr.›</a:t>
            </a:fld>
            <a:endParaRPr lang="de-DE" dirty="0"/>
          </a:p>
        </p:txBody>
      </p:sp>
      <p:sp>
        <p:nvSpPr>
          <p:cNvPr id="18" name="Textplatzhalter 12"/>
          <p:cNvSpPr>
            <a:spLocks noGrp="1"/>
          </p:cNvSpPr>
          <p:nvPr>
            <p:ph type="body" sz="quarter" idx="12"/>
          </p:nvPr>
        </p:nvSpPr>
        <p:spPr>
          <a:xfrm>
            <a:off x="1240155" y="1775778"/>
            <a:ext cx="11008043" cy="504507"/>
          </a:xfrm>
          <a:prstGeom prst="rect">
            <a:avLst/>
          </a:prstGeom>
        </p:spPr>
        <p:txBody>
          <a:bodyPr>
            <a:normAutofit/>
          </a:bodyPr>
          <a:lstStyle>
            <a:lvl1pPr marL="0" indent="0">
              <a:buNone/>
              <a:defRPr sz="2800" b="1" cap="all" baseline="0"/>
            </a:lvl1pPr>
          </a:lstStyle>
          <a:p>
            <a:pPr lvl="0"/>
            <a:r>
              <a:rPr lang="de-DE"/>
              <a:t>Formatvorlagen des Textmasters bearbeiten</a:t>
            </a:r>
          </a:p>
        </p:txBody>
      </p:sp>
      <p:sp>
        <p:nvSpPr>
          <p:cNvPr id="19" name="Line 8"/>
          <p:cNvSpPr>
            <a:spLocks noChangeShapeType="1"/>
          </p:cNvSpPr>
          <p:nvPr userDrawn="1"/>
        </p:nvSpPr>
        <p:spPr bwMode="auto">
          <a:xfrm>
            <a:off x="357823" y="955675"/>
            <a:ext cx="9067800"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de-DE" sz="2520" dirty="0"/>
          </a:p>
        </p:txBody>
      </p:sp>
      <p:pic>
        <p:nvPicPr>
          <p:cNvPr id="21" name="Grafik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76057" y="338713"/>
            <a:ext cx="2469435" cy="655200"/>
          </a:xfrm>
          <a:prstGeom prst="rect">
            <a:avLst/>
          </a:prstGeom>
        </p:spPr>
      </p:pic>
    </p:spTree>
    <p:extLst>
      <p:ext uri="{BB962C8B-B14F-4D97-AF65-F5344CB8AC3E}">
        <p14:creationId xmlns:p14="http://schemas.microsoft.com/office/powerpoint/2010/main" val="3142982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 Bild rechts + graue Box">
    <p:spTree>
      <p:nvGrpSpPr>
        <p:cNvPr id="1" name=""/>
        <p:cNvGrpSpPr/>
        <p:nvPr/>
      </p:nvGrpSpPr>
      <p:grpSpPr>
        <a:xfrm>
          <a:off x="0" y="0"/>
          <a:ext cx="0" cy="0"/>
          <a:chOff x="0" y="0"/>
          <a:chExt cx="0" cy="0"/>
        </a:xfrm>
      </p:grpSpPr>
      <p:sp>
        <p:nvSpPr>
          <p:cNvPr id="2" name="Line 2"/>
          <p:cNvSpPr>
            <a:spLocks noChangeShapeType="1"/>
          </p:cNvSpPr>
          <p:nvPr userDrawn="1"/>
        </p:nvSpPr>
        <p:spPr bwMode="auto">
          <a:xfrm flipV="1">
            <a:off x="357824" y="8934450"/>
            <a:ext cx="11890375"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de-DE" sz="2520" dirty="0"/>
          </a:p>
        </p:txBody>
      </p:sp>
      <p:sp>
        <p:nvSpPr>
          <p:cNvPr id="8" name="Titel 7"/>
          <p:cNvSpPr>
            <a:spLocks noGrp="1"/>
          </p:cNvSpPr>
          <p:nvPr>
            <p:ph type="title"/>
          </p:nvPr>
        </p:nvSpPr>
        <p:spPr>
          <a:xfrm>
            <a:off x="453390" y="246631"/>
            <a:ext cx="9067800" cy="709045"/>
          </a:xfrm>
          <a:prstGeom prst="rect">
            <a:avLst/>
          </a:prstGeom>
        </p:spPr>
        <p:txBody>
          <a:bodyPr anchor="b" anchorCtr="0"/>
          <a:lstStyle>
            <a:lvl1pPr>
              <a:lnSpc>
                <a:spcPct val="100000"/>
              </a:lnSpc>
              <a:defRPr sz="3080" i="1">
                <a:solidFill>
                  <a:schemeClr val="bg2"/>
                </a:solidFill>
              </a:defRPr>
            </a:lvl1pPr>
          </a:lstStyle>
          <a:p>
            <a:r>
              <a:rPr lang="de-DE"/>
              <a:t>Titelmasterformat durch Klicken bearbeiten</a:t>
            </a:r>
            <a:endParaRPr lang="de-DE" dirty="0"/>
          </a:p>
        </p:txBody>
      </p:sp>
      <p:sp>
        <p:nvSpPr>
          <p:cNvPr id="15" name="Bildplatzhalter 14"/>
          <p:cNvSpPr>
            <a:spLocks noGrp="1"/>
          </p:cNvSpPr>
          <p:nvPr>
            <p:ph type="pic" sz="quarter" idx="10"/>
          </p:nvPr>
        </p:nvSpPr>
        <p:spPr>
          <a:xfrm>
            <a:off x="8821104" y="2280284"/>
            <a:ext cx="3980498" cy="3073892"/>
          </a:xfrm>
          <a:prstGeom prst="rect">
            <a:avLst/>
          </a:prstGeom>
        </p:spPr>
        <p:txBody>
          <a:bodyPr/>
          <a:lstStyle>
            <a:lvl1pPr marL="0" indent="0">
              <a:buNone/>
              <a:defRPr/>
            </a:lvl1pPr>
          </a:lstStyle>
          <a:p>
            <a:r>
              <a:rPr lang="de-DE"/>
              <a:t>Bild durch Klicken auf Symbol hinzufügen</a:t>
            </a:r>
            <a:endParaRPr lang="de-DE" dirty="0"/>
          </a:p>
        </p:txBody>
      </p:sp>
      <p:sp>
        <p:nvSpPr>
          <p:cNvPr id="17" name="Textplatzhalter 16"/>
          <p:cNvSpPr>
            <a:spLocks noGrp="1"/>
          </p:cNvSpPr>
          <p:nvPr>
            <p:ph type="body" sz="quarter" idx="11"/>
          </p:nvPr>
        </p:nvSpPr>
        <p:spPr>
          <a:xfrm>
            <a:off x="453390" y="2280286"/>
            <a:ext cx="8367713" cy="5545138"/>
          </a:xfrm>
          <a:prstGeom prst="rect">
            <a:avLst/>
          </a:prstGeom>
        </p:spPr>
        <p:txBody>
          <a:bodyPr lIns="216000" tIns="216000" rIns="216000" anchor="ctr" anchorCtr="0">
            <a:normAutofit/>
          </a:bodyPr>
          <a:lstStyle>
            <a:lvl1pPr algn="l">
              <a:spcBef>
                <a:spcPts val="840"/>
              </a:spcBef>
              <a:spcAft>
                <a:spcPts val="840"/>
              </a:spcAft>
              <a:defRPr sz="2800"/>
            </a:lvl1pPr>
            <a:lvl2pPr algn="l">
              <a:spcBef>
                <a:spcPts val="840"/>
              </a:spcBef>
              <a:spcAft>
                <a:spcPts val="840"/>
              </a:spcAft>
              <a:defRPr sz="2520"/>
            </a:lvl2pPr>
            <a:lvl3pPr algn="l">
              <a:spcBef>
                <a:spcPts val="840"/>
              </a:spcBef>
              <a:spcAft>
                <a:spcPts val="840"/>
              </a:spcAft>
              <a:defRPr sz="2240"/>
            </a:lvl3pPr>
            <a:lvl4pPr algn="l">
              <a:spcBef>
                <a:spcPts val="840"/>
              </a:spcBef>
              <a:spcAft>
                <a:spcPts val="840"/>
              </a:spcAft>
              <a:defRPr sz="1960"/>
            </a:lvl4pPr>
          </a:lstStyle>
          <a:p>
            <a:pPr lvl="0"/>
            <a:r>
              <a:rPr lang="de-DE"/>
              <a:t>Formatvorlagen des Textmasters bearbeiten</a:t>
            </a:r>
          </a:p>
          <a:p>
            <a:pPr lvl="1"/>
            <a:r>
              <a:rPr lang="de-DE"/>
              <a:t>Zweite Ebene</a:t>
            </a:r>
          </a:p>
          <a:p>
            <a:pPr lvl="2"/>
            <a:r>
              <a:rPr lang="de-DE"/>
              <a:t>Dritte Ebene</a:t>
            </a:r>
          </a:p>
          <a:p>
            <a:pPr lvl="3"/>
            <a:r>
              <a:rPr lang="de-DE"/>
              <a:t>Vierte Ebene</a:t>
            </a:r>
          </a:p>
        </p:txBody>
      </p:sp>
      <p:sp>
        <p:nvSpPr>
          <p:cNvPr id="9" name="Datumsplatzhalter 8"/>
          <p:cNvSpPr>
            <a:spLocks noGrp="1"/>
          </p:cNvSpPr>
          <p:nvPr>
            <p:ph type="dt" sz="half" idx="12"/>
          </p:nvPr>
        </p:nvSpPr>
        <p:spPr/>
        <p:txBody>
          <a:bodyPr/>
          <a:lstStyle>
            <a:lvl1pPr>
              <a:defRPr/>
            </a:lvl1pPr>
          </a:lstStyle>
          <a:p>
            <a:r>
              <a:rPr lang="de-DE"/>
              <a:t>17.09.2021</a:t>
            </a:r>
            <a:endParaRPr lang="de-DE" dirty="0"/>
          </a:p>
        </p:txBody>
      </p:sp>
      <p:sp>
        <p:nvSpPr>
          <p:cNvPr id="10" name="Fußzeilenplatzhalter 9"/>
          <p:cNvSpPr>
            <a:spLocks noGrp="1"/>
          </p:cNvSpPr>
          <p:nvPr>
            <p:ph type="ftr" sz="quarter" idx="13"/>
          </p:nvPr>
        </p:nvSpPr>
        <p:spPr/>
        <p:txBody>
          <a:bodyPr/>
          <a:lstStyle>
            <a:lvl1pPr>
              <a:defRPr/>
            </a:lvl1pPr>
          </a:lstStyle>
          <a:p>
            <a:r>
              <a:rPr lang="de-DE"/>
              <a:t>Universität Passau   I    Kanzler Dr. Achim Dilling</a:t>
            </a:r>
            <a:endParaRPr lang="de-DE" dirty="0"/>
          </a:p>
        </p:txBody>
      </p:sp>
      <p:sp>
        <p:nvSpPr>
          <p:cNvPr id="11" name="Foliennummernplatzhalter 10"/>
          <p:cNvSpPr>
            <a:spLocks noGrp="1"/>
          </p:cNvSpPr>
          <p:nvPr>
            <p:ph type="sldNum" sz="quarter" idx="14"/>
          </p:nvPr>
        </p:nvSpPr>
        <p:spPr/>
        <p:txBody>
          <a:bodyPr/>
          <a:lstStyle/>
          <a:p>
            <a:fld id="{78742581-81B1-425F-B25E-3CD197136A05}" type="slidenum">
              <a:rPr lang="de-DE" smtClean="0"/>
              <a:pPr/>
              <a:t>‹Nr.›</a:t>
            </a:fld>
            <a:endParaRPr lang="de-DE" dirty="0"/>
          </a:p>
        </p:txBody>
      </p:sp>
      <p:sp>
        <p:nvSpPr>
          <p:cNvPr id="4" name="Rechteck 3"/>
          <p:cNvSpPr/>
          <p:nvPr userDrawn="1"/>
        </p:nvSpPr>
        <p:spPr bwMode="auto">
          <a:xfrm>
            <a:off x="8821103" y="5405120"/>
            <a:ext cx="3980497" cy="2420303"/>
          </a:xfrm>
          <a:prstGeom prst="rect">
            <a:avLst/>
          </a:prstGeom>
          <a:solidFill>
            <a:srgbClr val="DDDDDD"/>
          </a:solidFill>
          <a:ln w="19050" cap="flat" cmpd="sng" algn="ctr">
            <a:noFill/>
            <a:prstDash val="solid"/>
            <a:round/>
            <a:headEnd type="none" w="med" len="med"/>
            <a:tailEnd type="none" w="med" len="med"/>
          </a:ln>
          <a:effectLst/>
        </p:spPr>
        <p:txBody>
          <a:bodyPr vert="horz" wrap="square" lIns="126000" tIns="65520" rIns="126000" bIns="65520" numCol="1" rtlCol="0" anchor="ctr" anchorCtr="0" compatLnSpc="1">
            <a:prstTxWarp prst="textNoShape">
              <a:avLst/>
            </a:prstTxWarp>
          </a:bodyPr>
          <a:lstStyle/>
          <a:p>
            <a:pPr marL="0" marR="0" indent="0" algn="ctr" defTabSz="1280160" rtl="0" eaLnBrk="0" fontAlgn="base" latinLnBrk="0" hangingPunct="0">
              <a:lnSpc>
                <a:spcPct val="100000"/>
              </a:lnSpc>
              <a:spcBef>
                <a:spcPct val="20000"/>
              </a:spcBef>
              <a:spcAft>
                <a:spcPct val="0"/>
              </a:spcAft>
              <a:buClrTx/>
              <a:buSzTx/>
              <a:buFontTx/>
              <a:buNone/>
              <a:tabLst/>
            </a:pPr>
            <a:endParaRPr kumimoji="0" lang="de-DE" sz="2520" b="0" i="0" u="none" strike="noStrike" cap="none" normalizeH="0" baseline="0" dirty="0">
              <a:ln>
                <a:noFill/>
              </a:ln>
              <a:solidFill>
                <a:srgbClr val="000066"/>
              </a:solidFill>
              <a:effectLst/>
              <a:latin typeface="Arial" charset="0"/>
            </a:endParaRPr>
          </a:p>
        </p:txBody>
      </p:sp>
      <p:sp>
        <p:nvSpPr>
          <p:cNvPr id="18" name="Rechteck 17"/>
          <p:cNvSpPr/>
          <p:nvPr userDrawn="1"/>
        </p:nvSpPr>
        <p:spPr bwMode="auto">
          <a:xfrm>
            <a:off x="1" y="1775778"/>
            <a:ext cx="1240155" cy="504507"/>
          </a:xfrm>
          <a:prstGeom prst="rect">
            <a:avLst/>
          </a:prstGeom>
          <a:solidFill>
            <a:srgbClr val="DDDDDD"/>
          </a:solidFill>
          <a:ln w="19050" cap="flat" cmpd="sng" algn="ctr">
            <a:noFill/>
            <a:prstDash val="solid"/>
            <a:round/>
            <a:headEnd type="none" w="med" len="med"/>
            <a:tailEnd type="none" w="med" len="med"/>
          </a:ln>
          <a:effectLst/>
        </p:spPr>
        <p:txBody>
          <a:bodyPr vert="horz" wrap="square" lIns="126000" tIns="65520" rIns="126000" bIns="65520" numCol="1" rtlCol="0" anchor="ctr" anchorCtr="0" compatLnSpc="1">
            <a:prstTxWarp prst="textNoShape">
              <a:avLst/>
            </a:prstTxWarp>
          </a:bodyPr>
          <a:lstStyle/>
          <a:p>
            <a:pPr marL="0" marR="0" indent="0" algn="ctr" defTabSz="1280160" rtl="0" eaLnBrk="0" fontAlgn="base" latinLnBrk="0" hangingPunct="0">
              <a:lnSpc>
                <a:spcPct val="100000"/>
              </a:lnSpc>
              <a:spcBef>
                <a:spcPct val="20000"/>
              </a:spcBef>
              <a:spcAft>
                <a:spcPct val="0"/>
              </a:spcAft>
              <a:buClrTx/>
              <a:buSzTx/>
              <a:buFontTx/>
              <a:buNone/>
              <a:tabLst/>
            </a:pPr>
            <a:endParaRPr kumimoji="0" lang="de-DE" sz="2520" b="0" i="0" u="none" strike="noStrike" cap="none" normalizeH="0" baseline="0" dirty="0">
              <a:ln>
                <a:noFill/>
              </a:ln>
              <a:solidFill>
                <a:srgbClr val="000066"/>
              </a:solidFill>
              <a:effectLst/>
              <a:latin typeface="Arial" charset="0"/>
            </a:endParaRPr>
          </a:p>
        </p:txBody>
      </p:sp>
      <p:sp>
        <p:nvSpPr>
          <p:cNvPr id="16" name="Textplatzhalter 12"/>
          <p:cNvSpPr>
            <a:spLocks noGrp="1"/>
          </p:cNvSpPr>
          <p:nvPr>
            <p:ph type="body" sz="quarter" idx="15"/>
          </p:nvPr>
        </p:nvSpPr>
        <p:spPr>
          <a:xfrm>
            <a:off x="1240155" y="1775778"/>
            <a:ext cx="11008043" cy="504507"/>
          </a:xfrm>
          <a:prstGeom prst="rect">
            <a:avLst/>
          </a:prstGeom>
        </p:spPr>
        <p:txBody>
          <a:bodyPr>
            <a:normAutofit/>
          </a:bodyPr>
          <a:lstStyle>
            <a:lvl1pPr marL="0" indent="0">
              <a:buNone/>
              <a:defRPr sz="2800" b="1" cap="all" baseline="0"/>
            </a:lvl1pPr>
          </a:lstStyle>
          <a:p>
            <a:pPr lvl="0"/>
            <a:r>
              <a:rPr lang="de-DE"/>
              <a:t>Formatvorlagen des Textmasters bearbeiten</a:t>
            </a:r>
          </a:p>
        </p:txBody>
      </p:sp>
      <p:sp>
        <p:nvSpPr>
          <p:cNvPr id="19" name="Line 8"/>
          <p:cNvSpPr>
            <a:spLocks noChangeShapeType="1"/>
          </p:cNvSpPr>
          <p:nvPr userDrawn="1"/>
        </p:nvSpPr>
        <p:spPr bwMode="auto">
          <a:xfrm>
            <a:off x="357823" y="955675"/>
            <a:ext cx="9067800"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de-DE" sz="2520" dirty="0"/>
          </a:p>
        </p:txBody>
      </p:sp>
      <p:pic>
        <p:nvPicPr>
          <p:cNvPr id="20" name="Grafik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76057" y="338713"/>
            <a:ext cx="2469435" cy="655200"/>
          </a:xfrm>
          <a:prstGeom prst="rect">
            <a:avLst/>
          </a:prstGeom>
        </p:spPr>
      </p:pic>
    </p:spTree>
    <p:extLst>
      <p:ext uri="{BB962C8B-B14F-4D97-AF65-F5344CB8AC3E}">
        <p14:creationId xmlns:p14="http://schemas.microsoft.com/office/powerpoint/2010/main" val="18180238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3 Bilder links/grau hinterlegt">
    <p:spTree>
      <p:nvGrpSpPr>
        <p:cNvPr id="1" name=""/>
        <p:cNvGrpSpPr/>
        <p:nvPr/>
      </p:nvGrpSpPr>
      <p:grpSpPr>
        <a:xfrm>
          <a:off x="0" y="0"/>
          <a:ext cx="0" cy="0"/>
          <a:chOff x="0" y="0"/>
          <a:chExt cx="0" cy="0"/>
        </a:xfrm>
      </p:grpSpPr>
      <p:sp>
        <p:nvSpPr>
          <p:cNvPr id="19" name="Rechteck 18"/>
          <p:cNvSpPr/>
          <p:nvPr userDrawn="1"/>
        </p:nvSpPr>
        <p:spPr bwMode="auto">
          <a:xfrm>
            <a:off x="1" y="3976560"/>
            <a:ext cx="3980498" cy="2152080"/>
          </a:xfrm>
          <a:prstGeom prst="rect">
            <a:avLst/>
          </a:prstGeom>
          <a:solidFill>
            <a:srgbClr val="DDDDDD"/>
          </a:solidFill>
          <a:ln w="19050" cap="flat" cmpd="sng" algn="ctr">
            <a:noFill/>
            <a:prstDash val="solid"/>
            <a:round/>
            <a:headEnd type="none" w="med" len="med"/>
            <a:tailEnd type="none" w="med" len="med"/>
          </a:ln>
          <a:effectLst/>
        </p:spPr>
        <p:txBody>
          <a:bodyPr vert="horz" wrap="square" lIns="126000" tIns="65520" rIns="126000" bIns="65520" numCol="1" rtlCol="0" anchor="ctr" anchorCtr="0" compatLnSpc="1">
            <a:prstTxWarp prst="textNoShape">
              <a:avLst/>
            </a:prstTxWarp>
          </a:bodyPr>
          <a:lstStyle/>
          <a:p>
            <a:pPr marL="0" marR="0" indent="0" algn="ctr" defTabSz="1280160" rtl="0" eaLnBrk="0" fontAlgn="base" latinLnBrk="0" hangingPunct="0">
              <a:lnSpc>
                <a:spcPct val="100000"/>
              </a:lnSpc>
              <a:spcBef>
                <a:spcPct val="20000"/>
              </a:spcBef>
              <a:spcAft>
                <a:spcPct val="0"/>
              </a:spcAft>
              <a:buClrTx/>
              <a:buSzTx/>
              <a:buFontTx/>
              <a:buNone/>
              <a:tabLst/>
            </a:pPr>
            <a:endParaRPr kumimoji="0" lang="de-DE" sz="2520" b="0" i="0" u="none" strike="noStrike" cap="none" normalizeH="0" baseline="0" dirty="0">
              <a:ln>
                <a:noFill/>
              </a:ln>
              <a:solidFill>
                <a:srgbClr val="000066"/>
              </a:solidFill>
              <a:effectLst/>
              <a:latin typeface="Arial" charset="0"/>
            </a:endParaRPr>
          </a:p>
        </p:txBody>
      </p:sp>
      <p:sp>
        <p:nvSpPr>
          <p:cNvPr id="12" name="Rechteck 11"/>
          <p:cNvSpPr/>
          <p:nvPr userDrawn="1"/>
        </p:nvSpPr>
        <p:spPr bwMode="auto">
          <a:xfrm>
            <a:off x="4032000" y="1775779"/>
            <a:ext cx="8769600" cy="6554152"/>
          </a:xfrm>
          <a:prstGeom prst="rect">
            <a:avLst/>
          </a:prstGeom>
          <a:solidFill>
            <a:srgbClr val="DDDDDD"/>
          </a:solidFill>
          <a:ln w="19050" cap="flat" cmpd="sng" algn="ctr">
            <a:noFill/>
            <a:prstDash val="solid"/>
            <a:round/>
            <a:headEnd type="none" w="med" len="med"/>
            <a:tailEnd type="none" w="med" len="med"/>
          </a:ln>
          <a:effectLst/>
        </p:spPr>
        <p:txBody>
          <a:bodyPr vert="horz" wrap="square" lIns="126000" tIns="65520" rIns="126000" bIns="65520" numCol="1" rtlCol="0" anchor="ctr" anchorCtr="0" compatLnSpc="1">
            <a:prstTxWarp prst="textNoShape">
              <a:avLst/>
            </a:prstTxWarp>
          </a:bodyPr>
          <a:lstStyle/>
          <a:p>
            <a:pPr marL="0" marR="0" indent="0" algn="ctr" defTabSz="1280160" rtl="0" eaLnBrk="0" fontAlgn="base" latinLnBrk="0" hangingPunct="0">
              <a:lnSpc>
                <a:spcPct val="100000"/>
              </a:lnSpc>
              <a:spcBef>
                <a:spcPct val="20000"/>
              </a:spcBef>
              <a:spcAft>
                <a:spcPct val="0"/>
              </a:spcAft>
              <a:buClrTx/>
              <a:buSzTx/>
              <a:buFontTx/>
              <a:buNone/>
              <a:tabLst/>
            </a:pPr>
            <a:endParaRPr kumimoji="0" lang="de-DE" sz="2520" b="0" i="0" u="none" strike="noStrike" cap="none" normalizeH="0" baseline="0" dirty="0">
              <a:ln>
                <a:noFill/>
              </a:ln>
              <a:solidFill>
                <a:srgbClr val="000066"/>
              </a:solidFill>
              <a:effectLst/>
              <a:latin typeface="Arial" charset="0"/>
            </a:endParaRPr>
          </a:p>
        </p:txBody>
      </p:sp>
      <p:sp>
        <p:nvSpPr>
          <p:cNvPr id="2" name="Line 2"/>
          <p:cNvSpPr>
            <a:spLocks noChangeShapeType="1"/>
          </p:cNvSpPr>
          <p:nvPr userDrawn="1"/>
        </p:nvSpPr>
        <p:spPr bwMode="auto">
          <a:xfrm flipV="1">
            <a:off x="357824" y="8934450"/>
            <a:ext cx="11890375"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de-DE" sz="2520" dirty="0"/>
          </a:p>
        </p:txBody>
      </p:sp>
      <p:sp>
        <p:nvSpPr>
          <p:cNvPr id="8" name="Titel 7"/>
          <p:cNvSpPr>
            <a:spLocks noGrp="1"/>
          </p:cNvSpPr>
          <p:nvPr>
            <p:ph type="title"/>
          </p:nvPr>
        </p:nvSpPr>
        <p:spPr>
          <a:xfrm>
            <a:off x="453390" y="246631"/>
            <a:ext cx="9067800" cy="709045"/>
          </a:xfrm>
          <a:prstGeom prst="rect">
            <a:avLst/>
          </a:prstGeom>
        </p:spPr>
        <p:txBody>
          <a:bodyPr anchor="b" anchorCtr="0"/>
          <a:lstStyle>
            <a:lvl1pPr>
              <a:lnSpc>
                <a:spcPct val="100000"/>
              </a:lnSpc>
              <a:defRPr sz="3080" i="1">
                <a:solidFill>
                  <a:schemeClr val="bg2"/>
                </a:solidFill>
              </a:defRPr>
            </a:lvl1pPr>
          </a:lstStyle>
          <a:p>
            <a:r>
              <a:rPr lang="de-DE"/>
              <a:t>Titelmasterformat durch Klicken bearbeiten</a:t>
            </a:r>
            <a:endParaRPr lang="de-DE" dirty="0"/>
          </a:p>
        </p:txBody>
      </p:sp>
      <p:sp>
        <p:nvSpPr>
          <p:cNvPr id="15" name="Bildplatzhalter 14"/>
          <p:cNvSpPr>
            <a:spLocks noGrp="1"/>
          </p:cNvSpPr>
          <p:nvPr>
            <p:ph type="pic" sz="quarter" idx="10"/>
          </p:nvPr>
        </p:nvSpPr>
        <p:spPr>
          <a:xfrm>
            <a:off x="1" y="1775778"/>
            <a:ext cx="3980498" cy="2152080"/>
          </a:xfrm>
          <a:prstGeom prst="rect">
            <a:avLst/>
          </a:prstGeom>
        </p:spPr>
        <p:txBody>
          <a:bodyPr/>
          <a:lstStyle>
            <a:lvl1pPr marL="0" indent="0">
              <a:buNone/>
              <a:defRPr/>
            </a:lvl1pPr>
          </a:lstStyle>
          <a:p>
            <a:r>
              <a:rPr lang="de-DE"/>
              <a:t>Bild durch Klicken auf Symbol hinzufügen</a:t>
            </a:r>
            <a:endParaRPr lang="de-DE" dirty="0"/>
          </a:p>
        </p:txBody>
      </p:sp>
      <p:sp>
        <p:nvSpPr>
          <p:cNvPr id="17" name="Textplatzhalter 16"/>
          <p:cNvSpPr>
            <a:spLocks noGrp="1"/>
          </p:cNvSpPr>
          <p:nvPr>
            <p:ph type="body" sz="quarter" idx="11"/>
          </p:nvPr>
        </p:nvSpPr>
        <p:spPr>
          <a:xfrm>
            <a:off x="3980498" y="1775779"/>
            <a:ext cx="8267700" cy="6554152"/>
          </a:xfrm>
          <a:prstGeom prst="rect">
            <a:avLst/>
          </a:prstGeom>
        </p:spPr>
        <p:txBody>
          <a:bodyPr lIns="216000" anchor="ctr" anchorCtr="0">
            <a:normAutofit/>
          </a:bodyPr>
          <a:lstStyle>
            <a:lvl1pPr>
              <a:spcBef>
                <a:spcPts val="840"/>
              </a:spcBef>
              <a:spcAft>
                <a:spcPts val="840"/>
              </a:spcAft>
              <a:defRPr sz="2800"/>
            </a:lvl1pPr>
            <a:lvl2pPr>
              <a:spcBef>
                <a:spcPts val="840"/>
              </a:spcBef>
              <a:spcAft>
                <a:spcPts val="840"/>
              </a:spcAft>
              <a:defRPr sz="2520"/>
            </a:lvl2pPr>
            <a:lvl3pPr>
              <a:spcBef>
                <a:spcPts val="840"/>
              </a:spcBef>
              <a:spcAft>
                <a:spcPts val="840"/>
              </a:spcAft>
              <a:defRPr sz="2240"/>
            </a:lvl3pPr>
            <a:lvl4pPr>
              <a:spcBef>
                <a:spcPts val="840"/>
              </a:spcBef>
              <a:spcAft>
                <a:spcPts val="840"/>
              </a:spcAft>
              <a:defRPr sz="1960"/>
            </a:lvl4pPr>
          </a:lstStyle>
          <a:p>
            <a:pPr lvl="0"/>
            <a:r>
              <a:rPr lang="de-DE"/>
              <a:t>Formatvorlagen des Textmasters bearbeiten</a:t>
            </a:r>
          </a:p>
          <a:p>
            <a:pPr lvl="1"/>
            <a:r>
              <a:rPr lang="de-DE"/>
              <a:t>Zweite Ebene</a:t>
            </a:r>
          </a:p>
          <a:p>
            <a:pPr lvl="2"/>
            <a:r>
              <a:rPr lang="de-DE"/>
              <a:t>Dritte Ebene</a:t>
            </a:r>
          </a:p>
          <a:p>
            <a:pPr lvl="3"/>
            <a:r>
              <a:rPr lang="de-DE"/>
              <a:t>Vierte Ebene</a:t>
            </a:r>
          </a:p>
        </p:txBody>
      </p:sp>
      <p:sp>
        <p:nvSpPr>
          <p:cNvPr id="11" name="Foliennummernplatzhalter 10"/>
          <p:cNvSpPr>
            <a:spLocks noGrp="1"/>
          </p:cNvSpPr>
          <p:nvPr>
            <p:ph type="sldNum" sz="quarter" idx="14"/>
          </p:nvPr>
        </p:nvSpPr>
        <p:spPr/>
        <p:txBody>
          <a:bodyPr/>
          <a:lstStyle/>
          <a:p>
            <a:fld id="{78742581-81B1-425F-B25E-3CD197136A05}" type="slidenum">
              <a:rPr lang="de-DE" smtClean="0"/>
              <a:pPr/>
              <a:t>‹Nr.›</a:t>
            </a:fld>
            <a:endParaRPr lang="de-DE" dirty="0"/>
          </a:p>
        </p:txBody>
      </p:sp>
      <p:sp>
        <p:nvSpPr>
          <p:cNvPr id="14" name="Bildplatzhalter 14"/>
          <p:cNvSpPr>
            <a:spLocks noGrp="1"/>
          </p:cNvSpPr>
          <p:nvPr>
            <p:ph type="pic" sz="quarter" idx="15"/>
          </p:nvPr>
        </p:nvSpPr>
        <p:spPr>
          <a:xfrm>
            <a:off x="1" y="6179040"/>
            <a:ext cx="3980498" cy="2152080"/>
          </a:xfrm>
          <a:prstGeom prst="rect">
            <a:avLst/>
          </a:prstGeom>
        </p:spPr>
        <p:txBody>
          <a:bodyPr/>
          <a:lstStyle>
            <a:lvl1pPr marL="0" indent="0">
              <a:buNone/>
              <a:defRPr/>
            </a:lvl1pPr>
          </a:lstStyle>
          <a:p>
            <a:r>
              <a:rPr lang="de-DE"/>
              <a:t>Bild durch Klicken auf Symbol hinzufügen</a:t>
            </a:r>
            <a:endParaRPr lang="de-DE" dirty="0"/>
          </a:p>
        </p:txBody>
      </p:sp>
      <p:sp>
        <p:nvSpPr>
          <p:cNvPr id="16" name="Bildplatzhalter 14"/>
          <p:cNvSpPr>
            <a:spLocks noGrp="1"/>
          </p:cNvSpPr>
          <p:nvPr>
            <p:ph type="pic" sz="quarter" idx="16"/>
          </p:nvPr>
        </p:nvSpPr>
        <p:spPr>
          <a:xfrm>
            <a:off x="1" y="3976813"/>
            <a:ext cx="3980498" cy="2152080"/>
          </a:xfrm>
          <a:prstGeom prst="rect">
            <a:avLst/>
          </a:prstGeom>
        </p:spPr>
        <p:txBody>
          <a:bodyPr/>
          <a:lstStyle>
            <a:lvl1pPr marL="0" indent="0">
              <a:buNone/>
              <a:defRPr/>
            </a:lvl1pPr>
          </a:lstStyle>
          <a:p>
            <a:r>
              <a:rPr lang="de-DE"/>
              <a:t>Bild durch Klicken auf Symbol hinzufügen</a:t>
            </a:r>
            <a:endParaRPr lang="de-DE" dirty="0"/>
          </a:p>
        </p:txBody>
      </p:sp>
      <p:sp>
        <p:nvSpPr>
          <p:cNvPr id="20" name="Line 8"/>
          <p:cNvSpPr>
            <a:spLocks noChangeShapeType="1"/>
          </p:cNvSpPr>
          <p:nvPr userDrawn="1"/>
        </p:nvSpPr>
        <p:spPr bwMode="auto">
          <a:xfrm>
            <a:off x="357823" y="955675"/>
            <a:ext cx="9067800"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de-DE" sz="2520" dirty="0"/>
          </a:p>
        </p:txBody>
      </p:sp>
      <p:sp>
        <p:nvSpPr>
          <p:cNvPr id="22" name="Fußzeilenplatzhalter 1"/>
          <p:cNvSpPr>
            <a:spLocks noGrp="1"/>
          </p:cNvSpPr>
          <p:nvPr>
            <p:ph type="ftr" sz="quarter" idx="3"/>
          </p:nvPr>
        </p:nvSpPr>
        <p:spPr>
          <a:xfrm>
            <a:off x="2670786" y="9021600"/>
            <a:ext cx="7560840" cy="504000"/>
          </a:xfrm>
          <a:prstGeom prst="rect">
            <a:avLst/>
          </a:prstGeom>
        </p:spPr>
        <p:txBody>
          <a:bodyPr vert="horz" lIns="91440" tIns="45720" rIns="91440" bIns="45720" rtlCol="0" anchor="ctr"/>
          <a:lstStyle>
            <a:lvl1pPr algn="ctr">
              <a:defRPr sz="1680">
                <a:solidFill>
                  <a:schemeClr val="bg2"/>
                </a:solidFill>
              </a:defRPr>
            </a:lvl1pPr>
          </a:lstStyle>
          <a:p>
            <a:r>
              <a:rPr lang="de-DE"/>
              <a:t>Universität Passau   I    Kanzler Dr. Achim Dilling</a:t>
            </a:r>
            <a:endParaRPr lang="de-DE" dirty="0"/>
          </a:p>
        </p:txBody>
      </p:sp>
      <p:sp>
        <p:nvSpPr>
          <p:cNvPr id="23" name="Datumsplatzhalter 5"/>
          <p:cNvSpPr>
            <a:spLocks noGrp="1"/>
          </p:cNvSpPr>
          <p:nvPr>
            <p:ph type="dt" sz="half" idx="2"/>
          </p:nvPr>
        </p:nvSpPr>
        <p:spPr>
          <a:xfrm>
            <a:off x="455613" y="9021600"/>
            <a:ext cx="2215172" cy="504000"/>
          </a:xfrm>
          <a:prstGeom prst="rect">
            <a:avLst/>
          </a:prstGeom>
        </p:spPr>
        <p:txBody>
          <a:bodyPr vert="horz" lIns="90000" tIns="45720" rIns="91440" bIns="45720" rtlCol="0" anchor="ctr"/>
          <a:lstStyle>
            <a:lvl1pPr algn="l">
              <a:defRPr sz="1680">
                <a:solidFill>
                  <a:schemeClr val="bg2"/>
                </a:solidFill>
              </a:defRPr>
            </a:lvl1pPr>
          </a:lstStyle>
          <a:p>
            <a:r>
              <a:rPr lang="de-DE"/>
              <a:t>17.09.2021</a:t>
            </a:r>
            <a:endParaRPr lang="de-DE" dirty="0"/>
          </a:p>
        </p:txBody>
      </p:sp>
      <p:pic>
        <p:nvPicPr>
          <p:cNvPr id="21" name="Grafik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76057" y="338713"/>
            <a:ext cx="2469435" cy="655200"/>
          </a:xfrm>
          <a:prstGeom prst="rect">
            <a:avLst/>
          </a:prstGeom>
        </p:spPr>
      </p:pic>
    </p:spTree>
    <p:extLst>
      <p:ext uri="{BB962C8B-B14F-4D97-AF65-F5344CB8AC3E}">
        <p14:creationId xmlns:p14="http://schemas.microsoft.com/office/powerpoint/2010/main" val="29466628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3 Bilder rechts/grau hinterlegt">
    <p:spTree>
      <p:nvGrpSpPr>
        <p:cNvPr id="1" name=""/>
        <p:cNvGrpSpPr/>
        <p:nvPr/>
      </p:nvGrpSpPr>
      <p:grpSpPr>
        <a:xfrm>
          <a:off x="0" y="0"/>
          <a:ext cx="0" cy="0"/>
          <a:chOff x="0" y="0"/>
          <a:chExt cx="0" cy="0"/>
        </a:xfrm>
      </p:grpSpPr>
      <p:sp>
        <p:nvSpPr>
          <p:cNvPr id="4" name="Rechteck 3"/>
          <p:cNvSpPr/>
          <p:nvPr userDrawn="1"/>
        </p:nvSpPr>
        <p:spPr bwMode="auto">
          <a:xfrm>
            <a:off x="8821103" y="3976560"/>
            <a:ext cx="3980497" cy="2117035"/>
          </a:xfrm>
          <a:prstGeom prst="rect">
            <a:avLst/>
          </a:prstGeom>
          <a:solidFill>
            <a:srgbClr val="DDDDDD"/>
          </a:solidFill>
          <a:ln w="19050" cap="flat" cmpd="sng" algn="ctr">
            <a:noFill/>
            <a:prstDash val="solid"/>
            <a:round/>
            <a:headEnd type="none" w="med" len="med"/>
            <a:tailEnd type="none" w="med" len="med"/>
          </a:ln>
          <a:effectLst/>
        </p:spPr>
        <p:txBody>
          <a:bodyPr vert="horz" wrap="square" lIns="126000" tIns="65520" rIns="126000" bIns="65520" numCol="1" rtlCol="0" anchor="ctr" anchorCtr="0" compatLnSpc="1">
            <a:prstTxWarp prst="textNoShape">
              <a:avLst/>
            </a:prstTxWarp>
          </a:bodyPr>
          <a:lstStyle/>
          <a:p>
            <a:pPr marL="0" marR="0" indent="0" algn="ctr" defTabSz="1280160" rtl="0" eaLnBrk="0" fontAlgn="base" latinLnBrk="0" hangingPunct="0">
              <a:lnSpc>
                <a:spcPct val="100000"/>
              </a:lnSpc>
              <a:spcBef>
                <a:spcPct val="20000"/>
              </a:spcBef>
              <a:spcAft>
                <a:spcPct val="0"/>
              </a:spcAft>
              <a:buClrTx/>
              <a:buSzTx/>
              <a:buFontTx/>
              <a:buNone/>
              <a:tabLst/>
            </a:pPr>
            <a:endParaRPr kumimoji="0" lang="de-DE" sz="2520" b="0" i="0" u="none" strike="noStrike" cap="none" normalizeH="0" baseline="0" dirty="0">
              <a:ln>
                <a:noFill/>
              </a:ln>
              <a:solidFill>
                <a:srgbClr val="000066"/>
              </a:solidFill>
              <a:effectLst/>
              <a:latin typeface="Arial" charset="0"/>
            </a:endParaRPr>
          </a:p>
        </p:txBody>
      </p:sp>
      <p:sp>
        <p:nvSpPr>
          <p:cNvPr id="12" name="Rechteck 11"/>
          <p:cNvSpPr/>
          <p:nvPr userDrawn="1"/>
        </p:nvSpPr>
        <p:spPr bwMode="auto">
          <a:xfrm>
            <a:off x="0" y="1775777"/>
            <a:ext cx="8769600" cy="6554152"/>
          </a:xfrm>
          <a:prstGeom prst="rect">
            <a:avLst/>
          </a:prstGeom>
          <a:solidFill>
            <a:srgbClr val="DDDDDD"/>
          </a:solidFill>
          <a:ln w="19050" cap="flat" cmpd="sng" algn="ctr">
            <a:noFill/>
            <a:prstDash val="solid"/>
            <a:round/>
            <a:headEnd type="none" w="med" len="med"/>
            <a:tailEnd type="none" w="med" len="med"/>
          </a:ln>
          <a:effectLst/>
        </p:spPr>
        <p:txBody>
          <a:bodyPr vert="horz" wrap="square" lIns="126000" tIns="65520" rIns="126000" bIns="65520" numCol="1" rtlCol="0" anchor="ctr" anchorCtr="0" compatLnSpc="1">
            <a:prstTxWarp prst="textNoShape">
              <a:avLst/>
            </a:prstTxWarp>
          </a:bodyPr>
          <a:lstStyle/>
          <a:p>
            <a:pPr marL="0" marR="0" indent="0" algn="ctr" defTabSz="1280160" rtl="0" eaLnBrk="0" fontAlgn="base" latinLnBrk="0" hangingPunct="0">
              <a:lnSpc>
                <a:spcPct val="100000"/>
              </a:lnSpc>
              <a:spcBef>
                <a:spcPct val="20000"/>
              </a:spcBef>
              <a:spcAft>
                <a:spcPct val="0"/>
              </a:spcAft>
              <a:buClrTx/>
              <a:buSzTx/>
              <a:buFontTx/>
              <a:buNone/>
              <a:tabLst/>
            </a:pPr>
            <a:endParaRPr kumimoji="0" lang="de-DE" sz="2520" b="0" i="0" u="none" strike="noStrike" cap="none" normalizeH="0" baseline="0" dirty="0">
              <a:ln>
                <a:noFill/>
              </a:ln>
              <a:solidFill>
                <a:srgbClr val="000066"/>
              </a:solidFill>
              <a:effectLst/>
              <a:latin typeface="Arial" charset="0"/>
            </a:endParaRPr>
          </a:p>
        </p:txBody>
      </p:sp>
      <p:sp>
        <p:nvSpPr>
          <p:cNvPr id="2" name="Line 2"/>
          <p:cNvSpPr>
            <a:spLocks noChangeShapeType="1"/>
          </p:cNvSpPr>
          <p:nvPr userDrawn="1"/>
        </p:nvSpPr>
        <p:spPr bwMode="auto">
          <a:xfrm flipV="1">
            <a:off x="357824" y="8934450"/>
            <a:ext cx="11890375"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de-DE" sz="2520" dirty="0"/>
          </a:p>
        </p:txBody>
      </p:sp>
      <p:sp>
        <p:nvSpPr>
          <p:cNvPr id="8" name="Titel 7"/>
          <p:cNvSpPr>
            <a:spLocks noGrp="1"/>
          </p:cNvSpPr>
          <p:nvPr>
            <p:ph type="title"/>
          </p:nvPr>
        </p:nvSpPr>
        <p:spPr>
          <a:xfrm>
            <a:off x="453390" y="246631"/>
            <a:ext cx="9067800" cy="709045"/>
          </a:xfrm>
          <a:prstGeom prst="rect">
            <a:avLst/>
          </a:prstGeom>
        </p:spPr>
        <p:txBody>
          <a:bodyPr anchor="b" anchorCtr="0"/>
          <a:lstStyle>
            <a:lvl1pPr>
              <a:lnSpc>
                <a:spcPct val="100000"/>
              </a:lnSpc>
              <a:defRPr sz="3080" i="1">
                <a:solidFill>
                  <a:schemeClr val="bg2"/>
                </a:solidFill>
              </a:defRPr>
            </a:lvl1pPr>
          </a:lstStyle>
          <a:p>
            <a:r>
              <a:rPr lang="de-DE"/>
              <a:t>Titelmasterformat durch Klicken bearbeiten</a:t>
            </a:r>
            <a:endParaRPr lang="de-DE" dirty="0"/>
          </a:p>
        </p:txBody>
      </p:sp>
      <p:sp>
        <p:nvSpPr>
          <p:cNvPr id="15" name="Bildplatzhalter 14"/>
          <p:cNvSpPr>
            <a:spLocks noGrp="1"/>
          </p:cNvSpPr>
          <p:nvPr>
            <p:ph type="pic" sz="quarter" idx="10"/>
          </p:nvPr>
        </p:nvSpPr>
        <p:spPr>
          <a:xfrm>
            <a:off x="8821104" y="1775778"/>
            <a:ext cx="3980498" cy="2152080"/>
          </a:xfrm>
          <a:prstGeom prst="rect">
            <a:avLst/>
          </a:prstGeom>
        </p:spPr>
        <p:txBody>
          <a:bodyPr/>
          <a:lstStyle>
            <a:lvl1pPr marL="0" indent="0">
              <a:buNone/>
              <a:defRPr/>
            </a:lvl1pPr>
          </a:lstStyle>
          <a:p>
            <a:r>
              <a:rPr lang="de-DE"/>
              <a:t>Bild durch Klicken auf Symbol hinzufügen</a:t>
            </a:r>
            <a:endParaRPr lang="de-DE" dirty="0"/>
          </a:p>
        </p:txBody>
      </p:sp>
      <p:sp>
        <p:nvSpPr>
          <p:cNvPr id="17" name="Textplatzhalter 16"/>
          <p:cNvSpPr>
            <a:spLocks noGrp="1"/>
          </p:cNvSpPr>
          <p:nvPr>
            <p:ph type="body" sz="quarter" idx="11"/>
          </p:nvPr>
        </p:nvSpPr>
        <p:spPr>
          <a:xfrm>
            <a:off x="453390" y="1775779"/>
            <a:ext cx="8267700" cy="6554152"/>
          </a:xfrm>
          <a:prstGeom prst="rect">
            <a:avLst/>
          </a:prstGeom>
        </p:spPr>
        <p:txBody>
          <a:bodyPr lIns="216000" anchor="ctr" anchorCtr="0">
            <a:normAutofit/>
          </a:bodyPr>
          <a:lstStyle>
            <a:lvl1pPr>
              <a:spcBef>
                <a:spcPts val="840"/>
              </a:spcBef>
              <a:spcAft>
                <a:spcPts val="840"/>
              </a:spcAft>
              <a:defRPr sz="2800"/>
            </a:lvl1pPr>
            <a:lvl2pPr>
              <a:spcBef>
                <a:spcPts val="840"/>
              </a:spcBef>
              <a:spcAft>
                <a:spcPts val="840"/>
              </a:spcAft>
              <a:defRPr sz="2520"/>
            </a:lvl2pPr>
            <a:lvl3pPr>
              <a:spcBef>
                <a:spcPts val="840"/>
              </a:spcBef>
              <a:spcAft>
                <a:spcPts val="840"/>
              </a:spcAft>
              <a:defRPr sz="2240"/>
            </a:lvl3pPr>
            <a:lvl4pPr>
              <a:spcBef>
                <a:spcPts val="840"/>
              </a:spcBef>
              <a:spcAft>
                <a:spcPts val="840"/>
              </a:spcAft>
              <a:defRPr sz="1960"/>
            </a:lvl4pPr>
          </a:lstStyle>
          <a:p>
            <a:pPr lvl="0"/>
            <a:r>
              <a:rPr lang="de-DE"/>
              <a:t>Formatvorlagen des Textmasters bearbeiten</a:t>
            </a:r>
          </a:p>
          <a:p>
            <a:pPr lvl="1"/>
            <a:r>
              <a:rPr lang="de-DE"/>
              <a:t>Zweite Ebene</a:t>
            </a:r>
          </a:p>
          <a:p>
            <a:pPr lvl="2"/>
            <a:r>
              <a:rPr lang="de-DE"/>
              <a:t>Dritte Ebene</a:t>
            </a:r>
          </a:p>
          <a:p>
            <a:pPr lvl="3"/>
            <a:r>
              <a:rPr lang="de-DE"/>
              <a:t>Vierte Ebene</a:t>
            </a:r>
          </a:p>
        </p:txBody>
      </p:sp>
      <p:sp>
        <p:nvSpPr>
          <p:cNvPr id="9" name="Datumsplatzhalter 8"/>
          <p:cNvSpPr>
            <a:spLocks noGrp="1"/>
          </p:cNvSpPr>
          <p:nvPr>
            <p:ph type="dt" sz="half" idx="12"/>
          </p:nvPr>
        </p:nvSpPr>
        <p:spPr/>
        <p:txBody>
          <a:bodyPr/>
          <a:lstStyle/>
          <a:p>
            <a:r>
              <a:rPr lang="de-DE"/>
              <a:t>17.09.2021</a:t>
            </a:r>
            <a:endParaRPr lang="de-DE" dirty="0"/>
          </a:p>
        </p:txBody>
      </p:sp>
      <p:sp>
        <p:nvSpPr>
          <p:cNvPr id="10" name="Fußzeilenplatzhalter 9"/>
          <p:cNvSpPr>
            <a:spLocks noGrp="1"/>
          </p:cNvSpPr>
          <p:nvPr>
            <p:ph type="ftr" sz="quarter" idx="13"/>
          </p:nvPr>
        </p:nvSpPr>
        <p:spPr/>
        <p:txBody>
          <a:bodyPr/>
          <a:lstStyle/>
          <a:p>
            <a:r>
              <a:rPr lang="de-DE"/>
              <a:t>Universität Passau   I    Kanzler Dr. Achim Dilling</a:t>
            </a:r>
            <a:endParaRPr lang="de-DE" dirty="0"/>
          </a:p>
        </p:txBody>
      </p:sp>
      <p:sp>
        <p:nvSpPr>
          <p:cNvPr id="11" name="Foliennummernplatzhalter 10"/>
          <p:cNvSpPr>
            <a:spLocks noGrp="1"/>
          </p:cNvSpPr>
          <p:nvPr>
            <p:ph type="sldNum" sz="quarter" idx="14"/>
          </p:nvPr>
        </p:nvSpPr>
        <p:spPr/>
        <p:txBody>
          <a:bodyPr/>
          <a:lstStyle/>
          <a:p>
            <a:fld id="{78742581-81B1-425F-B25E-3CD197136A05}" type="slidenum">
              <a:rPr lang="de-DE" smtClean="0"/>
              <a:pPr/>
              <a:t>‹Nr.›</a:t>
            </a:fld>
            <a:endParaRPr lang="de-DE" dirty="0"/>
          </a:p>
        </p:txBody>
      </p:sp>
      <p:sp>
        <p:nvSpPr>
          <p:cNvPr id="14" name="Bildplatzhalter 14"/>
          <p:cNvSpPr>
            <a:spLocks noGrp="1"/>
          </p:cNvSpPr>
          <p:nvPr>
            <p:ph type="pic" sz="quarter" idx="15"/>
          </p:nvPr>
        </p:nvSpPr>
        <p:spPr>
          <a:xfrm>
            <a:off x="8821104" y="6163920"/>
            <a:ext cx="3980498" cy="2152080"/>
          </a:xfrm>
          <a:prstGeom prst="rect">
            <a:avLst/>
          </a:prstGeom>
        </p:spPr>
        <p:txBody>
          <a:bodyPr/>
          <a:lstStyle>
            <a:lvl1pPr marL="0" indent="0">
              <a:buNone/>
              <a:defRPr/>
            </a:lvl1pPr>
          </a:lstStyle>
          <a:p>
            <a:r>
              <a:rPr lang="de-DE"/>
              <a:t>Bild durch Klicken auf Symbol hinzufügen</a:t>
            </a:r>
            <a:endParaRPr lang="de-DE" dirty="0"/>
          </a:p>
        </p:txBody>
      </p:sp>
      <p:sp>
        <p:nvSpPr>
          <p:cNvPr id="16" name="Bildplatzhalter 14"/>
          <p:cNvSpPr>
            <a:spLocks noGrp="1"/>
          </p:cNvSpPr>
          <p:nvPr>
            <p:ph type="pic" sz="quarter" idx="16"/>
          </p:nvPr>
        </p:nvSpPr>
        <p:spPr>
          <a:xfrm>
            <a:off x="8821103" y="3976560"/>
            <a:ext cx="3980498" cy="2152080"/>
          </a:xfrm>
          <a:prstGeom prst="rect">
            <a:avLst/>
          </a:prstGeom>
        </p:spPr>
        <p:txBody>
          <a:bodyPr/>
          <a:lstStyle>
            <a:lvl1pPr marL="0" indent="0">
              <a:buNone/>
              <a:defRPr/>
            </a:lvl1pPr>
          </a:lstStyle>
          <a:p>
            <a:r>
              <a:rPr lang="de-DE"/>
              <a:t>Bild durch Klicken auf Symbol hinzufügen</a:t>
            </a:r>
            <a:endParaRPr lang="de-DE" dirty="0"/>
          </a:p>
        </p:txBody>
      </p:sp>
      <p:sp>
        <p:nvSpPr>
          <p:cNvPr id="21" name="Line 8"/>
          <p:cNvSpPr>
            <a:spLocks noChangeShapeType="1"/>
          </p:cNvSpPr>
          <p:nvPr userDrawn="1"/>
        </p:nvSpPr>
        <p:spPr bwMode="auto">
          <a:xfrm>
            <a:off x="357823" y="955675"/>
            <a:ext cx="9067800"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de-DE" sz="2520" dirty="0"/>
          </a:p>
        </p:txBody>
      </p:sp>
      <p:pic>
        <p:nvPicPr>
          <p:cNvPr id="19" name="Grafik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76057" y="338713"/>
            <a:ext cx="2469435" cy="655200"/>
          </a:xfrm>
          <a:prstGeom prst="rect">
            <a:avLst/>
          </a:prstGeom>
        </p:spPr>
      </p:pic>
    </p:spTree>
    <p:extLst>
      <p:ext uri="{BB962C8B-B14F-4D97-AF65-F5344CB8AC3E}">
        <p14:creationId xmlns:p14="http://schemas.microsoft.com/office/powerpoint/2010/main" val="11945823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Panoramabild mit Text">
    <p:spTree>
      <p:nvGrpSpPr>
        <p:cNvPr id="1" name=""/>
        <p:cNvGrpSpPr/>
        <p:nvPr/>
      </p:nvGrpSpPr>
      <p:grpSpPr>
        <a:xfrm>
          <a:off x="0" y="0"/>
          <a:ext cx="0" cy="0"/>
          <a:chOff x="0" y="0"/>
          <a:chExt cx="0" cy="0"/>
        </a:xfrm>
      </p:grpSpPr>
      <p:sp>
        <p:nvSpPr>
          <p:cNvPr id="13" name="Rechteck 12"/>
          <p:cNvSpPr/>
          <p:nvPr userDrawn="1"/>
        </p:nvSpPr>
        <p:spPr bwMode="auto">
          <a:xfrm>
            <a:off x="0" y="1775780"/>
            <a:ext cx="12801600" cy="4234555"/>
          </a:xfrm>
          <a:prstGeom prst="rect">
            <a:avLst/>
          </a:prstGeom>
          <a:solidFill>
            <a:srgbClr val="DDDDDD"/>
          </a:solidFill>
          <a:ln w="19050" cap="flat" cmpd="sng" algn="ctr">
            <a:noFill/>
            <a:prstDash val="solid"/>
            <a:round/>
            <a:headEnd type="none" w="med" len="med"/>
            <a:tailEnd type="none" w="med" len="med"/>
          </a:ln>
          <a:effectLst/>
        </p:spPr>
        <p:txBody>
          <a:bodyPr vert="horz" wrap="square" lIns="126000" tIns="65520" rIns="126000" bIns="65520" numCol="1" rtlCol="0" anchor="ctr" anchorCtr="0" compatLnSpc="1">
            <a:prstTxWarp prst="textNoShape">
              <a:avLst/>
            </a:prstTxWarp>
            <a:normAutofit/>
          </a:bodyPr>
          <a:lstStyle/>
          <a:p>
            <a:pPr marL="0" marR="0" indent="0" algn="ctr" defTabSz="1280160" rtl="0" eaLnBrk="0" fontAlgn="base" latinLnBrk="0" hangingPunct="0">
              <a:lnSpc>
                <a:spcPct val="100000"/>
              </a:lnSpc>
              <a:spcBef>
                <a:spcPct val="20000"/>
              </a:spcBef>
              <a:spcAft>
                <a:spcPct val="0"/>
              </a:spcAft>
              <a:buClrTx/>
              <a:buSzTx/>
              <a:buFontTx/>
              <a:buNone/>
              <a:tabLst/>
            </a:pPr>
            <a:endParaRPr kumimoji="0" lang="de-DE" sz="2520" b="0" i="0" u="none" strike="noStrike" cap="none" normalizeH="0" baseline="0" dirty="0">
              <a:ln>
                <a:noFill/>
              </a:ln>
              <a:solidFill>
                <a:srgbClr val="DDDDDD"/>
              </a:solidFill>
              <a:effectLst/>
              <a:latin typeface="Arial" charset="0"/>
            </a:endParaRPr>
          </a:p>
        </p:txBody>
      </p:sp>
      <p:sp>
        <p:nvSpPr>
          <p:cNvPr id="2" name="Line 2"/>
          <p:cNvSpPr>
            <a:spLocks noChangeShapeType="1"/>
          </p:cNvSpPr>
          <p:nvPr userDrawn="1"/>
        </p:nvSpPr>
        <p:spPr bwMode="auto">
          <a:xfrm flipV="1">
            <a:off x="357824" y="8934450"/>
            <a:ext cx="11890375"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de-DE" sz="2520" dirty="0"/>
          </a:p>
        </p:txBody>
      </p:sp>
      <p:sp>
        <p:nvSpPr>
          <p:cNvPr id="8" name="Titel 7"/>
          <p:cNvSpPr>
            <a:spLocks noGrp="1"/>
          </p:cNvSpPr>
          <p:nvPr>
            <p:ph type="title"/>
          </p:nvPr>
        </p:nvSpPr>
        <p:spPr>
          <a:xfrm>
            <a:off x="453390" y="246631"/>
            <a:ext cx="9067800" cy="709045"/>
          </a:xfrm>
          <a:prstGeom prst="rect">
            <a:avLst/>
          </a:prstGeom>
        </p:spPr>
        <p:txBody>
          <a:bodyPr anchor="b" anchorCtr="0"/>
          <a:lstStyle>
            <a:lvl1pPr>
              <a:lnSpc>
                <a:spcPct val="100000"/>
              </a:lnSpc>
              <a:defRPr sz="3080" i="1">
                <a:solidFill>
                  <a:schemeClr val="bg2"/>
                </a:solidFill>
              </a:defRPr>
            </a:lvl1pPr>
          </a:lstStyle>
          <a:p>
            <a:r>
              <a:rPr lang="de-DE"/>
              <a:t>Titelmasterformat durch Klicken bearbeiten</a:t>
            </a:r>
            <a:endParaRPr lang="de-DE" dirty="0"/>
          </a:p>
        </p:txBody>
      </p:sp>
      <p:sp>
        <p:nvSpPr>
          <p:cNvPr id="10" name="Textplatzhalter 9"/>
          <p:cNvSpPr>
            <a:spLocks noGrp="1"/>
          </p:cNvSpPr>
          <p:nvPr>
            <p:ph type="body" sz="quarter" idx="10"/>
          </p:nvPr>
        </p:nvSpPr>
        <p:spPr>
          <a:xfrm>
            <a:off x="453389" y="1775780"/>
            <a:ext cx="11794808" cy="3629342"/>
          </a:xfrm>
          <a:prstGeom prst="rect">
            <a:avLst/>
          </a:prstGeom>
        </p:spPr>
        <p:txBody>
          <a:bodyPr lIns="216000" anchor="ctr" anchorCtr="0">
            <a:normAutofit/>
          </a:bodyPr>
          <a:lstStyle>
            <a:lvl1pPr>
              <a:spcBef>
                <a:spcPts val="840"/>
              </a:spcBef>
              <a:spcAft>
                <a:spcPts val="840"/>
              </a:spcAft>
              <a:defRPr sz="2800">
                <a:solidFill>
                  <a:schemeClr val="bg1"/>
                </a:solidFill>
              </a:defRPr>
            </a:lvl1pPr>
            <a:lvl2pPr>
              <a:defRPr sz="2520">
                <a:solidFill>
                  <a:srgbClr val="4D4D4D"/>
                </a:solidFill>
              </a:defRPr>
            </a:lvl2pPr>
            <a:lvl3pPr>
              <a:defRPr sz="2240">
                <a:solidFill>
                  <a:srgbClr val="4D4D4D"/>
                </a:solidFill>
              </a:defRPr>
            </a:lvl3pPr>
            <a:lvl4pPr>
              <a:defRPr sz="1960">
                <a:solidFill>
                  <a:srgbClr val="4D4D4D"/>
                </a:solidFill>
              </a:defRPr>
            </a:lvl4pPr>
            <a:lvl5pPr>
              <a:defRPr sz="1680">
                <a:solidFill>
                  <a:srgbClr val="4D4D4D"/>
                </a:solidFill>
              </a:defRPr>
            </a:lvl5pPr>
          </a:lstStyle>
          <a:p>
            <a:pPr lvl="0"/>
            <a:r>
              <a:rPr lang="de-DE"/>
              <a:t>Formatvorlagen des Textmasters bearbeiten</a:t>
            </a:r>
          </a:p>
          <a:p>
            <a:pPr lvl="1"/>
            <a:r>
              <a:rPr lang="de-DE"/>
              <a:t>Zweite Ebene</a:t>
            </a:r>
          </a:p>
          <a:p>
            <a:pPr lvl="2"/>
            <a:r>
              <a:rPr lang="de-DE"/>
              <a:t>Dritte Ebene</a:t>
            </a:r>
          </a:p>
        </p:txBody>
      </p:sp>
      <p:sp>
        <p:nvSpPr>
          <p:cNvPr id="11" name="Bildplatzhalter 10"/>
          <p:cNvSpPr>
            <a:spLocks noGrp="1"/>
          </p:cNvSpPr>
          <p:nvPr>
            <p:ph type="pic" sz="quarter" idx="11"/>
          </p:nvPr>
        </p:nvSpPr>
        <p:spPr>
          <a:xfrm>
            <a:off x="0" y="6010334"/>
            <a:ext cx="12819380" cy="2315746"/>
          </a:xfrm>
          <a:prstGeom prst="rect">
            <a:avLst/>
          </a:prstGeom>
        </p:spPr>
        <p:txBody>
          <a:bodyPr/>
          <a:lstStyle>
            <a:lvl1pPr marL="0" indent="0">
              <a:buNone/>
              <a:defRPr/>
            </a:lvl1pPr>
          </a:lstStyle>
          <a:p>
            <a:r>
              <a:rPr lang="de-DE"/>
              <a:t>Bild durch Klicken auf Symbol hinzufügen</a:t>
            </a:r>
            <a:endParaRPr lang="de-DE" dirty="0"/>
          </a:p>
        </p:txBody>
      </p:sp>
      <p:sp>
        <p:nvSpPr>
          <p:cNvPr id="9" name="Datumsplatzhalter 8"/>
          <p:cNvSpPr>
            <a:spLocks noGrp="1"/>
          </p:cNvSpPr>
          <p:nvPr>
            <p:ph type="dt" sz="half" idx="12"/>
          </p:nvPr>
        </p:nvSpPr>
        <p:spPr/>
        <p:txBody>
          <a:bodyPr/>
          <a:lstStyle/>
          <a:p>
            <a:r>
              <a:rPr lang="de-DE"/>
              <a:t>17.09.2021</a:t>
            </a:r>
            <a:endParaRPr lang="de-DE" dirty="0"/>
          </a:p>
        </p:txBody>
      </p:sp>
      <p:sp>
        <p:nvSpPr>
          <p:cNvPr id="12" name="Fußzeilenplatzhalter 11"/>
          <p:cNvSpPr>
            <a:spLocks noGrp="1"/>
          </p:cNvSpPr>
          <p:nvPr>
            <p:ph type="ftr" sz="quarter" idx="13"/>
          </p:nvPr>
        </p:nvSpPr>
        <p:spPr/>
        <p:txBody>
          <a:bodyPr/>
          <a:lstStyle/>
          <a:p>
            <a:r>
              <a:rPr lang="de-DE"/>
              <a:t>Universität Passau   I    Kanzler Dr. Achim Dilling</a:t>
            </a:r>
            <a:endParaRPr lang="de-DE" dirty="0"/>
          </a:p>
        </p:txBody>
      </p:sp>
      <p:sp>
        <p:nvSpPr>
          <p:cNvPr id="14" name="Foliennummernplatzhalter 13"/>
          <p:cNvSpPr>
            <a:spLocks noGrp="1"/>
          </p:cNvSpPr>
          <p:nvPr>
            <p:ph type="sldNum" sz="quarter" idx="14"/>
          </p:nvPr>
        </p:nvSpPr>
        <p:spPr/>
        <p:txBody>
          <a:bodyPr/>
          <a:lstStyle/>
          <a:p>
            <a:fld id="{78742581-81B1-425F-B25E-3CD197136A05}" type="slidenum">
              <a:rPr lang="de-DE" smtClean="0"/>
              <a:pPr/>
              <a:t>‹Nr.›</a:t>
            </a:fld>
            <a:endParaRPr lang="de-DE" dirty="0"/>
          </a:p>
        </p:txBody>
      </p:sp>
      <p:sp>
        <p:nvSpPr>
          <p:cNvPr id="16" name="Line 8"/>
          <p:cNvSpPr>
            <a:spLocks noChangeShapeType="1"/>
          </p:cNvSpPr>
          <p:nvPr userDrawn="1"/>
        </p:nvSpPr>
        <p:spPr bwMode="auto">
          <a:xfrm>
            <a:off x="357823" y="955675"/>
            <a:ext cx="9067800"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de-DE" sz="2520" dirty="0"/>
          </a:p>
        </p:txBody>
      </p:sp>
      <p:pic>
        <p:nvPicPr>
          <p:cNvPr id="17" name="Grafik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76057" y="338713"/>
            <a:ext cx="2469435" cy="655200"/>
          </a:xfrm>
          <a:prstGeom prst="rect">
            <a:avLst/>
          </a:prstGeom>
        </p:spPr>
      </p:pic>
    </p:spTree>
    <p:extLst>
      <p:ext uri="{BB962C8B-B14F-4D97-AF65-F5344CB8AC3E}">
        <p14:creationId xmlns:p14="http://schemas.microsoft.com/office/powerpoint/2010/main" val="3831725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chmales Panoramabild mit Text">
    <p:spTree>
      <p:nvGrpSpPr>
        <p:cNvPr id="1" name=""/>
        <p:cNvGrpSpPr/>
        <p:nvPr/>
      </p:nvGrpSpPr>
      <p:grpSpPr>
        <a:xfrm>
          <a:off x="0" y="0"/>
          <a:ext cx="0" cy="0"/>
          <a:chOff x="0" y="0"/>
          <a:chExt cx="0" cy="0"/>
        </a:xfrm>
      </p:grpSpPr>
      <p:sp>
        <p:nvSpPr>
          <p:cNvPr id="13" name="Rechteck 12"/>
          <p:cNvSpPr/>
          <p:nvPr userDrawn="1"/>
        </p:nvSpPr>
        <p:spPr bwMode="auto">
          <a:xfrm>
            <a:off x="0" y="1775780"/>
            <a:ext cx="12801600" cy="4132800"/>
          </a:xfrm>
          <a:prstGeom prst="rect">
            <a:avLst/>
          </a:prstGeom>
          <a:solidFill>
            <a:srgbClr val="DDDDDD"/>
          </a:solidFill>
          <a:ln w="19050" cap="flat" cmpd="sng" algn="ctr">
            <a:noFill/>
            <a:prstDash val="solid"/>
            <a:round/>
            <a:headEnd type="none" w="med" len="med"/>
            <a:tailEnd type="none" w="med" len="med"/>
          </a:ln>
          <a:effectLst/>
        </p:spPr>
        <p:txBody>
          <a:bodyPr vert="horz" wrap="square" lIns="126000" tIns="65520" rIns="126000" bIns="65520" numCol="1" rtlCol="0" anchor="ctr" anchorCtr="0" compatLnSpc="1">
            <a:prstTxWarp prst="textNoShape">
              <a:avLst/>
            </a:prstTxWarp>
            <a:normAutofit/>
          </a:bodyPr>
          <a:lstStyle/>
          <a:p>
            <a:pPr marL="0" marR="0" indent="0" algn="ctr" defTabSz="1280160" rtl="0" eaLnBrk="0" fontAlgn="base" latinLnBrk="0" hangingPunct="0">
              <a:lnSpc>
                <a:spcPct val="100000"/>
              </a:lnSpc>
              <a:spcBef>
                <a:spcPct val="20000"/>
              </a:spcBef>
              <a:spcAft>
                <a:spcPct val="0"/>
              </a:spcAft>
              <a:buClrTx/>
              <a:buSzTx/>
              <a:buFontTx/>
              <a:buNone/>
              <a:tabLst/>
            </a:pPr>
            <a:endParaRPr kumimoji="0" lang="de-DE" sz="2520" b="0" i="0" u="none" strike="noStrike" cap="none" normalizeH="0" baseline="0" dirty="0">
              <a:ln>
                <a:noFill/>
              </a:ln>
              <a:solidFill>
                <a:srgbClr val="DDDDDD"/>
              </a:solidFill>
              <a:effectLst/>
              <a:latin typeface="Arial" charset="0"/>
            </a:endParaRPr>
          </a:p>
        </p:txBody>
      </p:sp>
      <p:sp>
        <p:nvSpPr>
          <p:cNvPr id="2" name="Line 2"/>
          <p:cNvSpPr>
            <a:spLocks noChangeShapeType="1"/>
          </p:cNvSpPr>
          <p:nvPr userDrawn="1"/>
        </p:nvSpPr>
        <p:spPr bwMode="auto">
          <a:xfrm flipV="1">
            <a:off x="357824" y="8934450"/>
            <a:ext cx="11890375"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de-DE" sz="2520" dirty="0"/>
          </a:p>
        </p:txBody>
      </p:sp>
      <p:sp>
        <p:nvSpPr>
          <p:cNvPr id="8" name="Titel 7"/>
          <p:cNvSpPr>
            <a:spLocks noGrp="1"/>
          </p:cNvSpPr>
          <p:nvPr>
            <p:ph type="title"/>
          </p:nvPr>
        </p:nvSpPr>
        <p:spPr>
          <a:xfrm>
            <a:off x="453390" y="246631"/>
            <a:ext cx="9067800" cy="709045"/>
          </a:xfrm>
          <a:prstGeom prst="rect">
            <a:avLst/>
          </a:prstGeom>
        </p:spPr>
        <p:txBody>
          <a:bodyPr anchor="b" anchorCtr="0"/>
          <a:lstStyle>
            <a:lvl1pPr>
              <a:lnSpc>
                <a:spcPct val="100000"/>
              </a:lnSpc>
              <a:defRPr sz="3080" i="1">
                <a:solidFill>
                  <a:schemeClr val="bg2"/>
                </a:solidFill>
              </a:defRPr>
            </a:lvl1pPr>
          </a:lstStyle>
          <a:p>
            <a:r>
              <a:rPr lang="de-DE"/>
              <a:t>Titelmasterformat durch Klicken bearbeiten</a:t>
            </a:r>
            <a:endParaRPr lang="de-DE" dirty="0"/>
          </a:p>
        </p:txBody>
      </p:sp>
      <p:sp>
        <p:nvSpPr>
          <p:cNvPr id="10" name="Textplatzhalter 9"/>
          <p:cNvSpPr>
            <a:spLocks noGrp="1"/>
          </p:cNvSpPr>
          <p:nvPr>
            <p:ph type="body" sz="quarter" idx="10"/>
          </p:nvPr>
        </p:nvSpPr>
        <p:spPr>
          <a:xfrm>
            <a:off x="453389" y="1775780"/>
            <a:ext cx="11794808" cy="3629342"/>
          </a:xfrm>
          <a:prstGeom prst="rect">
            <a:avLst/>
          </a:prstGeom>
        </p:spPr>
        <p:txBody>
          <a:bodyPr lIns="216000" anchor="ctr" anchorCtr="0">
            <a:normAutofit/>
          </a:bodyPr>
          <a:lstStyle>
            <a:lvl1pPr>
              <a:spcBef>
                <a:spcPts val="840"/>
              </a:spcBef>
              <a:spcAft>
                <a:spcPts val="840"/>
              </a:spcAft>
              <a:defRPr sz="2800">
                <a:solidFill>
                  <a:schemeClr val="bg1"/>
                </a:solidFill>
              </a:defRPr>
            </a:lvl1pPr>
            <a:lvl2pPr>
              <a:defRPr sz="2520">
                <a:solidFill>
                  <a:srgbClr val="4D4D4D"/>
                </a:solidFill>
              </a:defRPr>
            </a:lvl2pPr>
            <a:lvl3pPr>
              <a:defRPr sz="2240">
                <a:solidFill>
                  <a:srgbClr val="4D4D4D"/>
                </a:solidFill>
              </a:defRPr>
            </a:lvl3pPr>
            <a:lvl4pPr>
              <a:defRPr sz="1960">
                <a:solidFill>
                  <a:srgbClr val="4D4D4D"/>
                </a:solidFill>
              </a:defRPr>
            </a:lvl4pPr>
            <a:lvl5pPr>
              <a:defRPr sz="1680">
                <a:solidFill>
                  <a:srgbClr val="4D4D4D"/>
                </a:solidFill>
              </a:defRPr>
            </a:lvl5pPr>
          </a:lstStyle>
          <a:p>
            <a:pPr lvl="0"/>
            <a:r>
              <a:rPr lang="de-DE"/>
              <a:t>Formatvorlagen des Textmasters bearbeiten</a:t>
            </a:r>
          </a:p>
          <a:p>
            <a:pPr lvl="1"/>
            <a:r>
              <a:rPr lang="de-DE"/>
              <a:t>Zweite Ebene</a:t>
            </a:r>
          </a:p>
          <a:p>
            <a:pPr lvl="2"/>
            <a:r>
              <a:rPr lang="de-DE"/>
              <a:t>Dritte Ebene</a:t>
            </a:r>
          </a:p>
        </p:txBody>
      </p:sp>
      <p:sp>
        <p:nvSpPr>
          <p:cNvPr id="11" name="Bildplatzhalter 10"/>
          <p:cNvSpPr>
            <a:spLocks noGrp="1"/>
          </p:cNvSpPr>
          <p:nvPr>
            <p:ph type="pic" sz="quarter" idx="11"/>
          </p:nvPr>
        </p:nvSpPr>
        <p:spPr>
          <a:xfrm>
            <a:off x="0" y="5957280"/>
            <a:ext cx="12819380" cy="2368800"/>
          </a:xfrm>
          <a:prstGeom prst="rect">
            <a:avLst/>
          </a:prstGeom>
        </p:spPr>
        <p:txBody>
          <a:bodyPr/>
          <a:lstStyle>
            <a:lvl1pPr marL="0" indent="0">
              <a:buNone/>
              <a:defRPr/>
            </a:lvl1pPr>
          </a:lstStyle>
          <a:p>
            <a:r>
              <a:rPr lang="de-DE"/>
              <a:t>Bild durch Klicken auf Symbol hinzufügen</a:t>
            </a:r>
            <a:endParaRPr lang="de-DE" dirty="0"/>
          </a:p>
        </p:txBody>
      </p:sp>
      <p:sp>
        <p:nvSpPr>
          <p:cNvPr id="9" name="Datumsplatzhalter 8"/>
          <p:cNvSpPr>
            <a:spLocks noGrp="1"/>
          </p:cNvSpPr>
          <p:nvPr>
            <p:ph type="dt" sz="half" idx="12"/>
          </p:nvPr>
        </p:nvSpPr>
        <p:spPr/>
        <p:txBody>
          <a:bodyPr/>
          <a:lstStyle/>
          <a:p>
            <a:r>
              <a:rPr lang="de-DE"/>
              <a:t>17.09.2021</a:t>
            </a:r>
            <a:endParaRPr lang="de-DE" dirty="0"/>
          </a:p>
        </p:txBody>
      </p:sp>
      <p:sp>
        <p:nvSpPr>
          <p:cNvPr id="12" name="Fußzeilenplatzhalter 11"/>
          <p:cNvSpPr>
            <a:spLocks noGrp="1"/>
          </p:cNvSpPr>
          <p:nvPr>
            <p:ph type="ftr" sz="quarter" idx="13"/>
          </p:nvPr>
        </p:nvSpPr>
        <p:spPr/>
        <p:txBody>
          <a:bodyPr/>
          <a:lstStyle/>
          <a:p>
            <a:r>
              <a:rPr lang="de-DE"/>
              <a:t>Universität Passau   I    Kanzler Dr. Achim Dilling</a:t>
            </a:r>
            <a:endParaRPr lang="de-DE" dirty="0"/>
          </a:p>
        </p:txBody>
      </p:sp>
      <p:sp>
        <p:nvSpPr>
          <p:cNvPr id="14" name="Foliennummernplatzhalter 13"/>
          <p:cNvSpPr>
            <a:spLocks noGrp="1"/>
          </p:cNvSpPr>
          <p:nvPr>
            <p:ph type="sldNum" sz="quarter" idx="14"/>
          </p:nvPr>
        </p:nvSpPr>
        <p:spPr/>
        <p:txBody>
          <a:bodyPr/>
          <a:lstStyle/>
          <a:p>
            <a:fld id="{78742581-81B1-425F-B25E-3CD197136A05}" type="slidenum">
              <a:rPr lang="de-DE" smtClean="0"/>
              <a:pPr/>
              <a:t>‹Nr.›</a:t>
            </a:fld>
            <a:endParaRPr lang="de-DE" dirty="0"/>
          </a:p>
        </p:txBody>
      </p:sp>
      <p:sp>
        <p:nvSpPr>
          <p:cNvPr id="16" name="Line 8"/>
          <p:cNvSpPr>
            <a:spLocks noChangeShapeType="1"/>
          </p:cNvSpPr>
          <p:nvPr userDrawn="1"/>
        </p:nvSpPr>
        <p:spPr bwMode="auto">
          <a:xfrm>
            <a:off x="357823" y="955675"/>
            <a:ext cx="9067800"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de-DE" sz="2520" dirty="0"/>
          </a:p>
        </p:txBody>
      </p:sp>
      <p:pic>
        <p:nvPicPr>
          <p:cNvPr id="17" name="Grafik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76057" y="338713"/>
            <a:ext cx="2469435" cy="655200"/>
          </a:xfrm>
          <a:prstGeom prst="rect">
            <a:avLst/>
          </a:prstGeom>
        </p:spPr>
      </p:pic>
    </p:spTree>
    <p:extLst>
      <p:ext uri="{BB962C8B-B14F-4D97-AF65-F5344CB8AC3E}">
        <p14:creationId xmlns:p14="http://schemas.microsoft.com/office/powerpoint/2010/main" val="14659611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3 Bilder rechts">
    <p:spTree>
      <p:nvGrpSpPr>
        <p:cNvPr id="1" name=""/>
        <p:cNvGrpSpPr/>
        <p:nvPr/>
      </p:nvGrpSpPr>
      <p:grpSpPr>
        <a:xfrm>
          <a:off x="0" y="0"/>
          <a:ext cx="0" cy="0"/>
          <a:chOff x="0" y="0"/>
          <a:chExt cx="0" cy="0"/>
        </a:xfrm>
      </p:grpSpPr>
      <p:sp>
        <p:nvSpPr>
          <p:cNvPr id="5" name="Rechteck 4"/>
          <p:cNvSpPr/>
          <p:nvPr userDrawn="1"/>
        </p:nvSpPr>
        <p:spPr bwMode="auto">
          <a:xfrm>
            <a:off x="8821103" y="3976560"/>
            <a:ext cx="3980497" cy="2142000"/>
          </a:xfrm>
          <a:prstGeom prst="rect">
            <a:avLst/>
          </a:prstGeom>
          <a:solidFill>
            <a:srgbClr val="DDDDDD"/>
          </a:solidFill>
          <a:ln w="19050" cap="flat" cmpd="sng" algn="ctr">
            <a:noFill/>
            <a:prstDash val="solid"/>
            <a:round/>
            <a:headEnd type="none" w="med" len="med"/>
            <a:tailEnd type="none" w="med" len="med"/>
          </a:ln>
          <a:effectLst/>
        </p:spPr>
        <p:txBody>
          <a:bodyPr vert="horz" wrap="square" lIns="126000" tIns="65520" rIns="126000" bIns="65520" numCol="1" rtlCol="0" anchor="ctr" anchorCtr="0" compatLnSpc="1">
            <a:prstTxWarp prst="textNoShape">
              <a:avLst/>
            </a:prstTxWarp>
          </a:bodyPr>
          <a:lstStyle/>
          <a:p>
            <a:pPr marL="0" marR="0" indent="0" algn="ctr" defTabSz="1280160" rtl="0" eaLnBrk="0" fontAlgn="base" latinLnBrk="0" hangingPunct="0">
              <a:lnSpc>
                <a:spcPct val="100000"/>
              </a:lnSpc>
              <a:spcBef>
                <a:spcPct val="20000"/>
              </a:spcBef>
              <a:spcAft>
                <a:spcPct val="0"/>
              </a:spcAft>
              <a:buClrTx/>
              <a:buSzTx/>
              <a:buFontTx/>
              <a:buNone/>
              <a:tabLst/>
            </a:pPr>
            <a:endParaRPr kumimoji="0" lang="de-DE" sz="2520" b="0" i="0" u="none" strike="noStrike" cap="none" normalizeH="0" baseline="0" dirty="0">
              <a:ln>
                <a:noFill/>
              </a:ln>
              <a:solidFill>
                <a:srgbClr val="000066"/>
              </a:solidFill>
              <a:effectLst/>
              <a:latin typeface="Arial" charset="0"/>
            </a:endParaRPr>
          </a:p>
        </p:txBody>
      </p:sp>
      <p:sp>
        <p:nvSpPr>
          <p:cNvPr id="2" name="Line 2"/>
          <p:cNvSpPr>
            <a:spLocks noChangeShapeType="1"/>
          </p:cNvSpPr>
          <p:nvPr userDrawn="1"/>
        </p:nvSpPr>
        <p:spPr bwMode="auto">
          <a:xfrm flipV="1">
            <a:off x="357824" y="8934450"/>
            <a:ext cx="11890375"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de-DE" sz="2520" dirty="0"/>
          </a:p>
        </p:txBody>
      </p:sp>
      <p:sp>
        <p:nvSpPr>
          <p:cNvPr id="8" name="Titel 7"/>
          <p:cNvSpPr>
            <a:spLocks noGrp="1"/>
          </p:cNvSpPr>
          <p:nvPr>
            <p:ph type="title"/>
          </p:nvPr>
        </p:nvSpPr>
        <p:spPr>
          <a:xfrm>
            <a:off x="453390" y="246631"/>
            <a:ext cx="9067800" cy="709045"/>
          </a:xfrm>
          <a:prstGeom prst="rect">
            <a:avLst/>
          </a:prstGeom>
        </p:spPr>
        <p:txBody>
          <a:bodyPr anchor="b" anchorCtr="0"/>
          <a:lstStyle>
            <a:lvl1pPr>
              <a:lnSpc>
                <a:spcPct val="100000"/>
              </a:lnSpc>
              <a:defRPr sz="3080" i="1">
                <a:solidFill>
                  <a:schemeClr val="bg2"/>
                </a:solidFill>
              </a:defRPr>
            </a:lvl1pPr>
          </a:lstStyle>
          <a:p>
            <a:r>
              <a:rPr lang="de-DE"/>
              <a:t>Titelmasterformat durch Klicken bearbeiten</a:t>
            </a:r>
            <a:endParaRPr lang="de-DE" dirty="0"/>
          </a:p>
        </p:txBody>
      </p:sp>
      <p:sp>
        <p:nvSpPr>
          <p:cNvPr id="15" name="Bildplatzhalter 14"/>
          <p:cNvSpPr>
            <a:spLocks noGrp="1"/>
          </p:cNvSpPr>
          <p:nvPr>
            <p:ph type="pic" sz="quarter" idx="10"/>
          </p:nvPr>
        </p:nvSpPr>
        <p:spPr>
          <a:xfrm>
            <a:off x="8821104" y="1775778"/>
            <a:ext cx="3980498" cy="2152080"/>
          </a:xfrm>
          <a:prstGeom prst="rect">
            <a:avLst/>
          </a:prstGeom>
        </p:spPr>
        <p:txBody>
          <a:bodyPr/>
          <a:lstStyle>
            <a:lvl1pPr marL="0" indent="0">
              <a:buNone/>
              <a:defRPr/>
            </a:lvl1pPr>
          </a:lstStyle>
          <a:p>
            <a:r>
              <a:rPr lang="de-DE"/>
              <a:t>Bild durch Klicken auf Symbol hinzufügen</a:t>
            </a:r>
            <a:endParaRPr lang="de-DE" dirty="0"/>
          </a:p>
        </p:txBody>
      </p:sp>
      <p:sp>
        <p:nvSpPr>
          <p:cNvPr id="17" name="Textplatzhalter 16"/>
          <p:cNvSpPr>
            <a:spLocks noGrp="1"/>
          </p:cNvSpPr>
          <p:nvPr>
            <p:ph type="body" sz="quarter" idx="11"/>
          </p:nvPr>
        </p:nvSpPr>
        <p:spPr>
          <a:xfrm>
            <a:off x="453390" y="1775779"/>
            <a:ext cx="8267700" cy="6554152"/>
          </a:xfrm>
          <a:prstGeom prst="rect">
            <a:avLst/>
          </a:prstGeom>
        </p:spPr>
        <p:txBody>
          <a:bodyPr lIns="216000" anchor="ctr" anchorCtr="0">
            <a:normAutofit/>
          </a:bodyPr>
          <a:lstStyle>
            <a:lvl1pPr>
              <a:spcBef>
                <a:spcPts val="840"/>
              </a:spcBef>
              <a:spcAft>
                <a:spcPts val="840"/>
              </a:spcAft>
              <a:defRPr sz="2800"/>
            </a:lvl1pPr>
            <a:lvl2pPr>
              <a:spcBef>
                <a:spcPts val="840"/>
              </a:spcBef>
              <a:spcAft>
                <a:spcPts val="840"/>
              </a:spcAft>
              <a:defRPr sz="2520"/>
            </a:lvl2pPr>
            <a:lvl3pPr>
              <a:spcBef>
                <a:spcPts val="840"/>
              </a:spcBef>
              <a:spcAft>
                <a:spcPts val="840"/>
              </a:spcAft>
              <a:defRPr sz="2240"/>
            </a:lvl3pPr>
            <a:lvl4pPr>
              <a:spcBef>
                <a:spcPts val="840"/>
              </a:spcBef>
              <a:spcAft>
                <a:spcPts val="840"/>
              </a:spcAft>
              <a:defRPr sz="1960"/>
            </a:lvl4pPr>
          </a:lstStyle>
          <a:p>
            <a:pPr lvl="0"/>
            <a:r>
              <a:rPr lang="de-DE"/>
              <a:t>Formatvorlagen des Textmasters bearbeiten</a:t>
            </a:r>
          </a:p>
          <a:p>
            <a:pPr lvl="1"/>
            <a:r>
              <a:rPr lang="de-DE"/>
              <a:t>Zweite Ebene</a:t>
            </a:r>
          </a:p>
          <a:p>
            <a:pPr lvl="2"/>
            <a:r>
              <a:rPr lang="de-DE"/>
              <a:t>Dritte Ebene</a:t>
            </a:r>
          </a:p>
          <a:p>
            <a:pPr lvl="3"/>
            <a:r>
              <a:rPr lang="de-DE"/>
              <a:t>Vierte Ebene</a:t>
            </a:r>
          </a:p>
        </p:txBody>
      </p:sp>
      <p:sp>
        <p:nvSpPr>
          <p:cNvPr id="9" name="Datumsplatzhalter 8"/>
          <p:cNvSpPr>
            <a:spLocks noGrp="1"/>
          </p:cNvSpPr>
          <p:nvPr>
            <p:ph type="dt" sz="half" idx="12"/>
          </p:nvPr>
        </p:nvSpPr>
        <p:spPr/>
        <p:txBody>
          <a:bodyPr/>
          <a:lstStyle/>
          <a:p>
            <a:r>
              <a:rPr lang="de-DE"/>
              <a:t>17.09.2021</a:t>
            </a:r>
            <a:endParaRPr lang="de-DE" dirty="0"/>
          </a:p>
        </p:txBody>
      </p:sp>
      <p:sp>
        <p:nvSpPr>
          <p:cNvPr id="10" name="Fußzeilenplatzhalter 9"/>
          <p:cNvSpPr>
            <a:spLocks noGrp="1"/>
          </p:cNvSpPr>
          <p:nvPr>
            <p:ph type="ftr" sz="quarter" idx="13"/>
          </p:nvPr>
        </p:nvSpPr>
        <p:spPr/>
        <p:txBody>
          <a:bodyPr/>
          <a:lstStyle/>
          <a:p>
            <a:r>
              <a:rPr lang="de-DE"/>
              <a:t>Universität Passau   I    Kanzler Dr. Achim Dilling</a:t>
            </a:r>
            <a:endParaRPr lang="de-DE" dirty="0"/>
          </a:p>
        </p:txBody>
      </p:sp>
      <p:sp>
        <p:nvSpPr>
          <p:cNvPr id="11" name="Foliennummernplatzhalter 10"/>
          <p:cNvSpPr>
            <a:spLocks noGrp="1"/>
          </p:cNvSpPr>
          <p:nvPr>
            <p:ph type="sldNum" sz="quarter" idx="14"/>
          </p:nvPr>
        </p:nvSpPr>
        <p:spPr/>
        <p:txBody>
          <a:bodyPr/>
          <a:lstStyle/>
          <a:p>
            <a:fld id="{78742581-81B1-425F-B25E-3CD197136A05}" type="slidenum">
              <a:rPr lang="de-DE" smtClean="0"/>
              <a:pPr/>
              <a:t>‹Nr.›</a:t>
            </a:fld>
            <a:endParaRPr lang="de-DE" dirty="0"/>
          </a:p>
        </p:txBody>
      </p:sp>
      <p:sp>
        <p:nvSpPr>
          <p:cNvPr id="14" name="Bildplatzhalter 14"/>
          <p:cNvSpPr>
            <a:spLocks noGrp="1"/>
          </p:cNvSpPr>
          <p:nvPr>
            <p:ph type="pic" sz="quarter" idx="15"/>
          </p:nvPr>
        </p:nvSpPr>
        <p:spPr>
          <a:xfrm>
            <a:off x="8821104" y="6163920"/>
            <a:ext cx="3980498" cy="2152080"/>
          </a:xfrm>
          <a:prstGeom prst="rect">
            <a:avLst/>
          </a:prstGeom>
        </p:spPr>
        <p:txBody>
          <a:bodyPr/>
          <a:lstStyle>
            <a:lvl1pPr marL="0" indent="0">
              <a:buNone/>
              <a:defRPr/>
            </a:lvl1pPr>
          </a:lstStyle>
          <a:p>
            <a:r>
              <a:rPr lang="de-DE"/>
              <a:t>Bild durch Klicken auf Symbol hinzufügen</a:t>
            </a:r>
            <a:endParaRPr lang="de-DE" dirty="0"/>
          </a:p>
        </p:txBody>
      </p:sp>
      <p:sp>
        <p:nvSpPr>
          <p:cNvPr id="16" name="Bildplatzhalter 14"/>
          <p:cNvSpPr>
            <a:spLocks noGrp="1"/>
          </p:cNvSpPr>
          <p:nvPr>
            <p:ph type="pic" sz="quarter" idx="16"/>
          </p:nvPr>
        </p:nvSpPr>
        <p:spPr>
          <a:xfrm>
            <a:off x="8821104" y="3976560"/>
            <a:ext cx="3980498" cy="2142000"/>
          </a:xfrm>
          <a:prstGeom prst="rect">
            <a:avLst/>
          </a:prstGeom>
        </p:spPr>
        <p:txBody>
          <a:bodyPr/>
          <a:lstStyle>
            <a:lvl1pPr marL="0" indent="0">
              <a:buNone/>
              <a:defRPr/>
            </a:lvl1pPr>
          </a:lstStyle>
          <a:p>
            <a:r>
              <a:rPr lang="de-DE"/>
              <a:t>Bild durch Klicken auf Symbol hinzufügen</a:t>
            </a:r>
            <a:endParaRPr lang="de-DE" dirty="0"/>
          </a:p>
        </p:txBody>
      </p:sp>
      <p:sp>
        <p:nvSpPr>
          <p:cNvPr id="19" name="Line 8"/>
          <p:cNvSpPr>
            <a:spLocks noChangeShapeType="1"/>
          </p:cNvSpPr>
          <p:nvPr userDrawn="1"/>
        </p:nvSpPr>
        <p:spPr bwMode="auto">
          <a:xfrm>
            <a:off x="357823" y="955675"/>
            <a:ext cx="9067800"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de-DE" sz="2520" dirty="0"/>
          </a:p>
        </p:txBody>
      </p:sp>
      <p:pic>
        <p:nvPicPr>
          <p:cNvPr id="20" name="Grafik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76057" y="338713"/>
            <a:ext cx="2469435" cy="655200"/>
          </a:xfrm>
          <a:prstGeom prst="rect">
            <a:avLst/>
          </a:prstGeom>
        </p:spPr>
      </p:pic>
    </p:spTree>
    <p:extLst>
      <p:ext uri="{BB962C8B-B14F-4D97-AF65-F5344CB8AC3E}">
        <p14:creationId xmlns:p14="http://schemas.microsoft.com/office/powerpoint/2010/main" val="81120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3 Bilder links">
    <p:spTree>
      <p:nvGrpSpPr>
        <p:cNvPr id="1" name=""/>
        <p:cNvGrpSpPr/>
        <p:nvPr/>
      </p:nvGrpSpPr>
      <p:grpSpPr>
        <a:xfrm>
          <a:off x="0" y="0"/>
          <a:ext cx="0" cy="0"/>
          <a:chOff x="0" y="0"/>
          <a:chExt cx="0" cy="0"/>
        </a:xfrm>
      </p:grpSpPr>
      <p:sp>
        <p:nvSpPr>
          <p:cNvPr id="4" name="Rechteck 3"/>
          <p:cNvSpPr/>
          <p:nvPr userDrawn="1"/>
        </p:nvSpPr>
        <p:spPr bwMode="auto">
          <a:xfrm>
            <a:off x="1" y="3981600"/>
            <a:ext cx="3980498" cy="2142000"/>
          </a:xfrm>
          <a:prstGeom prst="rect">
            <a:avLst/>
          </a:prstGeom>
          <a:solidFill>
            <a:srgbClr val="DDDDDD"/>
          </a:solidFill>
          <a:ln w="19050" cap="flat" cmpd="sng" algn="ctr">
            <a:noFill/>
            <a:prstDash val="solid"/>
            <a:round/>
            <a:headEnd type="none" w="med" len="med"/>
            <a:tailEnd type="none" w="med" len="med"/>
          </a:ln>
          <a:effectLst/>
        </p:spPr>
        <p:txBody>
          <a:bodyPr vert="horz" wrap="square" lIns="126000" tIns="65520" rIns="126000" bIns="65520" numCol="1" rtlCol="0" anchor="ctr" anchorCtr="0" compatLnSpc="1">
            <a:prstTxWarp prst="textNoShape">
              <a:avLst/>
            </a:prstTxWarp>
          </a:bodyPr>
          <a:lstStyle/>
          <a:p>
            <a:pPr marL="0" marR="0" indent="0" algn="ctr" defTabSz="1280160" rtl="0" eaLnBrk="0" fontAlgn="base" latinLnBrk="0" hangingPunct="0">
              <a:lnSpc>
                <a:spcPct val="100000"/>
              </a:lnSpc>
              <a:spcBef>
                <a:spcPct val="20000"/>
              </a:spcBef>
              <a:spcAft>
                <a:spcPct val="0"/>
              </a:spcAft>
              <a:buClrTx/>
              <a:buSzTx/>
              <a:buFontTx/>
              <a:buNone/>
              <a:tabLst/>
            </a:pPr>
            <a:endParaRPr kumimoji="0" lang="de-DE" sz="2520" b="0" i="0" u="none" strike="noStrike" cap="none" normalizeH="0" baseline="0" dirty="0">
              <a:ln>
                <a:noFill/>
              </a:ln>
              <a:solidFill>
                <a:srgbClr val="000066"/>
              </a:solidFill>
              <a:effectLst/>
              <a:latin typeface="Arial" charset="0"/>
            </a:endParaRPr>
          </a:p>
        </p:txBody>
      </p:sp>
      <p:sp>
        <p:nvSpPr>
          <p:cNvPr id="2" name="Line 2"/>
          <p:cNvSpPr>
            <a:spLocks noChangeShapeType="1"/>
          </p:cNvSpPr>
          <p:nvPr userDrawn="1"/>
        </p:nvSpPr>
        <p:spPr bwMode="auto">
          <a:xfrm flipV="1">
            <a:off x="357824" y="8934450"/>
            <a:ext cx="11890375"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de-DE" sz="2520" dirty="0"/>
          </a:p>
        </p:txBody>
      </p:sp>
      <p:sp>
        <p:nvSpPr>
          <p:cNvPr id="8" name="Titel 7"/>
          <p:cNvSpPr>
            <a:spLocks noGrp="1"/>
          </p:cNvSpPr>
          <p:nvPr>
            <p:ph type="title"/>
          </p:nvPr>
        </p:nvSpPr>
        <p:spPr>
          <a:xfrm>
            <a:off x="453390" y="246631"/>
            <a:ext cx="9067800" cy="709045"/>
          </a:xfrm>
          <a:prstGeom prst="rect">
            <a:avLst/>
          </a:prstGeom>
        </p:spPr>
        <p:txBody>
          <a:bodyPr anchor="b" anchorCtr="0"/>
          <a:lstStyle>
            <a:lvl1pPr>
              <a:lnSpc>
                <a:spcPct val="100000"/>
              </a:lnSpc>
              <a:defRPr sz="3080" i="1">
                <a:solidFill>
                  <a:schemeClr val="bg2"/>
                </a:solidFill>
              </a:defRPr>
            </a:lvl1pPr>
          </a:lstStyle>
          <a:p>
            <a:r>
              <a:rPr lang="de-DE"/>
              <a:t>Titelmasterformat durch Klicken bearbeiten</a:t>
            </a:r>
            <a:endParaRPr lang="de-DE" dirty="0"/>
          </a:p>
        </p:txBody>
      </p:sp>
      <p:sp>
        <p:nvSpPr>
          <p:cNvPr id="15" name="Bildplatzhalter 14"/>
          <p:cNvSpPr>
            <a:spLocks noGrp="1"/>
          </p:cNvSpPr>
          <p:nvPr>
            <p:ph type="pic" sz="quarter" idx="10"/>
          </p:nvPr>
        </p:nvSpPr>
        <p:spPr>
          <a:xfrm>
            <a:off x="1" y="1775778"/>
            <a:ext cx="3980498" cy="2152080"/>
          </a:xfrm>
          <a:prstGeom prst="rect">
            <a:avLst/>
          </a:prstGeom>
        </p:spPr>
        <p:txBody>
          <a:bodyPr/>
          <a:lstStyle>
            <a:lvl1pPr marL="0" indent="0">
              <a:buNone/>
              <a:defRPr/>
            </a:lvl1pPr>
          </a:lstStyle>
          <a:p>
            <a:r>
              <a:rPr lang="de-DE"/>
              <a:t>Bild durch Klicken auf Symbol hinzufügen</a:t>
            </a:r>
            <a:endParaRPr lang="de-DE" dirty="0"/>
          </a:p>
        </p:txBody>
      </p:sp>
      <p:sp>
        <p:nvSpPr>
          <p:cNvPr id="17" name="Textplatzhalter 16"/>
          <p:cNvSpPr>
            <a:spLocks noGrp="1"/>
          </p:cNvSpPr>
          <p:nvPr>
            <p:ph type="body" sz="quarter" idx="11"/>
          </p:nvPr>
        </p:nvSpPr>
        <p:spPr>
          <a:xfrm>
            <a:off x="3980498" y="1775779"/>
            <a:ext cx="8267700" cy="6554152"/>
          </a:xfrm>
          <a:prstGeom prst="rect">
            <a:avLst/>
          </a:prstGeom>
        </p:spPr>
        <p:txBody>
          <a:bodyPr lIns="216000" anchor="ctr" anchorCtr="0">
            <a:normAutofit/>
          </a:bodyPr>
          <a:lstStyle>
            <a:lvl1pPr>
              <a:spcBef>
                <a:spcPts val="840"/>
              </a:spcBef>
              <a:spcAft>
                <a:spcPts val="840"/>
              </a:spcAft>
              <a:defRPr sz="2800"/>
            </a:lvl1pPr>
            <a:lvl2pPr>
              <a:spcBef>
                <a:spcPts val="840"/>
              </a:spcBef>
              <a:spcAft>
                <a:spcPts val="840"/>
              </a:spcAft>
              <a:defRPr sz="2520"/>
            </a:lvl2pPr>
            <a:lvl3pPr>
              <a:spcBef>
                <a:spcPts val="840"/>
              </a:spcBef>
              <a:spcAft>
                <a:spcPts val="840"/>
              </a:spcAft>
              <a:defRPr sz="2240"/>
            </a:lvl3pPr>
            <a:lvl4pPr>
              <a:spcBef>
                <a:spcPts val="840"/>
              </a:spcBef>
              <a:spcAft>
                <a:spcPts val="840"/>
              </a:spcAft>
              <a:defRPr sz="1960"/>
            </a:lvl4pPr>
          </a:lstStyle>
          <a:p>
            <a:pPr lvl="0"/>
            <a:r>
              <a:rPr lang="de-DE"/>
              <a:t>Formatvorlagen des Textmasters bearbeiten</a:t>
            </a:r>
          </a:p>
          <a:p>
            <a:pPr lvl="1"/>
            <a:r>
              <a:rPr lang="de-DE"/>
              <a:t>Zweite Ebene</a:t>
            </a:r>
          </a:p>
          <a:p>
            <a:pPr lvl="2"/>
            <a:r>
              <a:rPr lang="de-DE"/>
              <a:t>Dritte Ebene</a:t>
            </a:r>
          </a:p>
          <a:p>
            <a:pPr lvl="3"/>
            <a:r>
              <a:rPr lang="de-DE"/>
              <a:t>Vierte Ebene</a:t>
            </a:r>
          </a:p>
        </p:txBody>
      </p:sp>
      <p:sp>
        <p:nvSpPr>
          <p:cNvPr id="9" name="Datumsplatzhalter 8"/>
          <p:cNvSpPr>
            <a:spLocks noGrp="1"/>
          </p:cNvSpPr>
          <p:nvPr>
            <p:ph type="dt" sz="half" idx="12"/>
          </p:nvPr>
        </p:nvSpPr>
        <p:spPr/>
        <p:txBody>
          <a:bodyPr/>
          <a:lstStyle/>
          <a:p>
            <a:r>
              <a:rPr lang="de-DE"/>
              <a:t>17.09.2021</a:t>
            </a:r>
            <a:endParaRPr lang="de-DE" dirty="0"/>
          </a:p>
        </p:txBody>
      </p:sp>
      <p:sp>
        <p:nvSpPr>
          <p:cNvPr id="10" name="Fußzeilenplatzhalter 9"/>
          <p:cNvSpPr>
            <a:spLocks noGrp="1"/>
          </p:cNvSpPr>
          <p:nvPr>
            <p:ph type="ftr" sz="quarter" idx="13"/>
          </p:nvPr>
        </p:nvSpPr>
        <p:spPr/>
        <p:txBody>
          <a:bodyPr/>
          <a:lstStyle/>
          <a:p>
            <a:r>
              <a:rPr lang="de-DE"/>
              <a:t>Universität Passau   I    Kanzler Dr. Achim Dilling</a:t>
            </a:r>
            <a:endParaRPr lang="de-DE" dirty="0"/>
          </a:p>
        </p:txBody>
      </p:sp>
      <p:sp>
        <p:nvSpPr>
          <p:cNvPr id="11" name="Foliennummernplatzhalter 10"/>
          <p:cNvSpPr>
            <a:spLocks noGrp="1"/>
          </p:cNvSpPr>
          <p:nvPr>
            <p:ph type="sldNum" sz="quarter" idx="14"/>
          </p:nvPr>
        </p:nvSpPr>
        <p:spPr/>
        <p:txBody>
          <a:bodyPr/>
          <a:lstStyle/>
          <a:p>
            <a:fld id="{78742581-81B1-425F-B25E-3CD197136A05}" type="slidenum">
              <a:rPr lang="de-DE" smtClean="0"/>
              <a:pPr/>
              <a:t>‹Nr.›</a:t>
            </a:fld>
            <a:endParaRPr lang="de-DE" dirty="0"/>
          </a:p>
        </p:txBody>
      </p:sp>
      <p:sp>
        <p:nvSpPr>
          <p:cNvPr id="14" name="Bildplatzhalter 14"/>
          <p:cNvSpPr>
            <a:spLocks noGrp="1"/>
          </p:cNvSpPr>
          <p:nvPr>
            <p:ph type="pic" sz="quarter" idx="15"/>
          </p:nvPr>
        </p:nvSpPr>
        <p:spPr>
          <a:xfrm>
            <a:off x="1" y="6179040"/>
            <a:ext cx="3980498" cy="2152080"/>
          </a:xfrm>
          <a:prstGeom prst="rect">
            <a:avLst/>
          </a:prstGeom>
        </p:spPr>
        <p:txBody>
          <a:bodyPr/>
          <a:lstStyle>
            <a:lvl1pPr marL="0" indent="0">
              <a:buNone/>
              <a:defRPr/>
            </a:lvl1pPr>
          </a:lstStyle>
          <a:p>
            <a:r>
              <a:rPr lang="de-DE"/>
              <a:t>Bild durch Klicken auf Symbol hinzufügen</a:t>
            </a:r>
            <a:endParaRPr lang="de-DE" dirty="0"/>
          </a:p>
        </p:txBody>
      </p:sp>
      <p:sp>
        <p:nvSpPr>
          <p:cNvPr id="16" name="Bildplatzhalter 14"/>
          <p:cNvSpPr>
            <a:spLocks noGrp="1"/>
          </p:cNvSpPr>
          <p:nvPr>
            <p:ph type="pic" sz="quarter" idx="16"/>
          </p:nvPr>
        </p:nvSpPr>
        <p:spPr>
          <a:xfrm>
            <a:off x="1" y="3981600"/>
            <a:ext cx="3980498" cy="2142000"/>
          </a:xfrm>
          <a:prstGeom prst="rect">
            <a:avLst/>
          </a:prstGeom>
        </p:spPr>
        <p:txBody>
          <a:bodyPr/>
          <a:lstStyle>
            <a:lvl1pPr marL="0" indent="0">
              <a:buNone/>
              <a:defRPr/>
            </a:lvl1pPr>
          </a:lstStyle>
          <a:p>
            <a:r>
              <a:rPr lang="de-DE"/>
              <a:t>Bild durch Klicken auf Symbol hinzufügen</a:t>
            </a:r>
            <a:endParaRPr lang="de-DE" dirty="0"/>
          </a:p>
        </p:txBody>
      </p:sp>
      <p:sp>
        <p:nvSpPr>
          <p:cNvPr id="19" name="Line 8"/>
          <p:cNvSpPr>
            <a:spLocks noChangeShapeType="1"/>
          </p:cNvSpPr>
          <p:nvPr userDrawn="1"/>
        </p:nvSpPr>
        <p:spPr bwMode="auto">
          <a:xfrm>
            <a:off x="357823" y="955675"/>
            <a:ext cx="9067800"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de-DE" sz="2520" dirty="0"/>
          </a:p>
        </p:txBody>
      </p:sp>
      <p:pic>
        <p:nvPicPr>
          <p:cNvPr id="20" name="Grafik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76057" y="338713"/>
            <a:ext cx="2469435" cy="655200"/>
          </a:xfrm>
          <a:prstGeom prst="rect">
            <a:avLst/>
          </a:prstGeom>
        </p:spPr>
      </p:pic>
    </p:spTree>
    <p:extLst>
      <p:ext uri="{BB962C8B-B14F-4D97-AF65-F5344CB8AC3E}">
        <p14:creationId xmlns:p14="http://schemas.microsoft.com/office/powerpoint/2010/main" val="8655788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3 Bilder links">
    <p:spTree>
      <p:nvGrpSpPr>
        <p:cNvPr id="1" name=""/>
        <p:cNvGrpSpPr/>
        <p:nvPr/>
      </p:nvGrpSpPr>
      <p:grpSpPr>
        <a:xfrm>
          <a:off x="0" y="0"/>
          <a:ext cx="0" cy="0"/>
          <a:chOff x="0" y="0"/>
          <a:chExt cx="0" cy="0"/>
        </a:xfrm>
      </p:grpSpPr>
      <p:sp>
        <p:nvSpPr>
          <p:cNvPr id="4" name="Rechteck 3"/>
          <p:cNvSpPr/>
          <p:nvPr userDrawn="1"/>
        </p:nvSpPr>
        <p:spPr bwMode="auto">
          <a:xfrm>
            <a:off x="1" y="3981600"/>
            <a:ext cx="3980498" cy="2142000"/>
          </a:xfrm>
          <a:prstGeom prst="rect">
            <a:avLst/>
          </a:prstGeom>
          <a:solidFill>
            <a:srgbClr val="DDDDDD"/>
          </a:solidFill>
          <a:ln w="19050" cap="flat" cmpd="sng" algn="ctr">
            <a:noFill/>
            <a:prstDash val="solid"/>
            <a:round/>
            <a:headEnd type="none" w="med" len="med"/>
            <a:tailEnd type="none" w="med" len="med"/>
          </a:ln>
          <a:effectLst/>
        </p:spPr>
        <p:txBody>
          <a:bodyPr vert="horz" wrap="square" lIns="126000" tIns="65520" rIns="126000" bIns="65520" numCol="1" rtlCol="0" anchor="ctr" anchorCtr="0" compatLnSpc="1">
            <a:prstTxWarp prst="textNoShape">
              <a:avLst/>
            </a:prstTxWarp>
          </a:bodyPr>
          <a:lstStyle/>
          <a:p>
            <a:pPr marL="0" marR="0" indent="0" algn="ctr" defTabSz="1280160" rtl="0" eaLnBrk="0" fontAlgn="base" latinLnBrk="0" hangingPunct="0">
              <a:lnSpc>
                <a:spcPct val="100000"/>
              </a:lnSpc>
              <a:spcBef>
                <a:spcPct val="20000"/>
              </a:spcBef>
              <a:spcAft>
                <a:spcPct val="0"/>
              </a:spcAft>
              <a:buClrTx/>
              <a:buSzTx/>
              <a:buFontTx/>
              <a:buNone/>
              <a:tabLst/>
            </a:pPr>
            <a:endParaRPr kumimoji="0" lang="de-DE" sz="2520" b="0" i="0" u="none" strike="noStrike" cap="none" normalizeH="0" baseline="0" dirty="0">
              <a:ln>
                <a:noFill/>
              </a:ln>
              <a:solidFill>
                <a:srgbClr val="000066"/>
              </a:solidFill>
              <a:effectLst/>
              <a:latin typeface="Arial" charset="0"/>
            </a:endParaRPr>
          </a:p>
        </p:txBody>
      </p:sp>
      <p:sp>
        <p:nvSpPr>
          <p:cNvPr id="2" name="Line 2"/>
          <p:cNvSpPr>
            <a:spLocks noChangeShapeType="1"/>
          </p:cNvSpPr>
          <p:nvPr userDrawn="1"/>
        </p:nvSpPr>
        <p:spPr bwMode="auto">
          <a:xfrm flipV="1">
            <a:off x="357824" y="8934450"/>
            <a:ext cx="11890375"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de-DE" sz="2520" dirty="0"/>
          </a:p>
        </p:txBody>
      </p:sp>
      <p:sp>
        <p:nvSpPr>
          <p:cNvPr id="8" name="Titel 7"/>
          <p:cNvSpPr>
            <a:spLocks noGrp="1"/>
          </p:cNvSpPr>
          <p:nvPr>
            <p:ph type="title"/>
          </p:nvPr>
        </p:nvSpPr>
        <p:spPr>
          <a:xfrm>
            <a:off x="453390" y="246631"/>
            <a:ext cx="9067800" cy="709045"/>
          </a:xfrm>
          <a:prstGeom prst="rect">
            <a:avLst/>
          </a:prstGeom>
        </p:spPr>
        <p:txBody>
          <a:bodyPr anchor="b" anchorCtr="0"/>
          <a:lstStyle>
            <a:lvl1pPr>
              <a:lnSpc>
                <a:spcPct val="100000"/>
              </a:lnSpc>
              <a:defRPr sz="3080" i="1">
                <a:solidFill>
                  <a:schemeClr val="bg2"/>
                </a:solidFill>
              </a:defRPr>
            </a:lvl1pPr>
          </a:lstStyle>
          <a:p>
            <a:r>
              <a:rPr lang="de-DE"/>
              <a:t>Titelmasterformat durch Klicken bearbeiten</a:t>
            </a:r>
            <a:endParaRPr lang="de-DE" dirty="0"/>
          </a:p>
        </p:txBody>
      </p:sp>
      <p:sp>
        <p:nvSpPr>
          <p:cNvPr id="15" name="Bildplatzhalter 14"/>
          <p:cNvSpPr>
            <a:spLocks noGrp="1"/>
          </p:cNvSpPr>
          <p:nvPr>
            <p:ph type="pic" sz="quarter" idx="10"/>
          </p:nvPr>
        </p:nvSpPr>
        <p:spPr>
          <a:xfrm>
            <a:off x="1" y="1775778"/>
            <a:ext cx="3980498" cy="2152080"/>
          </a:xfrm>
          <a:prstGeom prst="rect">
            <a:avLst/>
          </a:prstGeom>
        </p:spPr>
        <p:txBody>
          <a:bodyPr/>
          <a:lstStyle>
            <a:lvl1pPr marL="0" indent="0">
              <a:buNone/>
              <a:defRPr/>
            </a:lvl1pPr>
          </a:lstStyle>
          <a:p>
            <a:r>
              <a:rPr lang="de-DE"/>
              <a:t>Bild durch Klicken auf Symbol hinzufügen</a:t>
            </a:r>
            <a:endParaRPr lang="de-DE" dirty="0"/>
          </a:p>
        </p:txBody>
      </p:sp>
      <p:sp>
        <p:nvSpPr>
          <p:cNvPr id="17" name="Textplatzhalter 16"/>
          <p:cNvSpPr>
            <a:spLocks noGrp="1"/>
          </p:cNvSpPr>
          <p:nvPr>
            <p:ph type="body" sz="quarter" idx="11"/>
          </p:nvPr>
        </p:nvSpPr>
        <p:spPr>
          <a:xfrm>
            <a:off x="3980498" y="1775779"/>
            <a:ext cx="8267700" cy="6554152"/>
          </a:xfrm>
          <a:prstGeom prst="rect">
            <a:avLst/>
          </a:prstGeom>
        </p:spPr>
        <p:txBody>
          <a:bodyPr lIns="216000" anchor="ctr" anchorCtr="0">
            <a:normAutofit/>
          </a:bodyPr>
          <a:lstStyle>
            <a:lvl1pPr>
              <a:spcBef>
                <a:spcPts val="840"/>
              </a:spcBef>
              <a:spcAft>
                <a:spcPts val="840"/>
              </a:spcAft>
              <a:defRPr sz="2800"/>
            </a:lvl1pPr>
            <a:lvl2pPr>
              <a:spcBef>
                <a:spcPts val="840"/>
              </a:spcBef>
              <a:spcAft>
                <a:spcPts val="840"/>
              </a:spcAft>
              <a:defRPr sz="2520"/>
            </a:lvl2pPr>
            <a:lvl3pPr>
              <a:spcBef>
                <a:spcPts val="840"/>
              </a:spcBef>
              <a:spcAft>
                <a:spcPts val="840"/>
              </a:spcAft>
              <a:defRPr sz="2240"/>
            </a:lvl3pPr>
            <a:lvl4pPr>
              <a:spcBef>
                <a:spcPts val="840"/>
              </a:spcBef>
              <a:spcAft>
                <a:spcPts val="840"/>
              </a:spcAft>
              <a:defRPr sz="1960"/>
            </a:lvl4pPr>
          </a:lstStyle>
          <a:p>
            <a:pPr lvl="0"/>
            <a:r>
              <a:rPr lang="de-DE"/>
              <a:t>Formatvorlagen des Textmasters bearbeiten</a:t>
            </a:r>
          </a:p>
          <a:p>
            <a:pPr lvl="1"/>
            <a:r>
              <a:rPr lang="de-DE"/>
              <a:t>Zweite Ebene</a:t>
            </a:r>
          </a:p>
          <a:p>
            <a:pPr lvl="2"/>
            <a:r>
              <a:rPr lang="de-DE"/>
              <a:t>Dritte Ebene</a:t>
            </a:r>
          </a:p>
          <a:p>
            <a:pPr lvl="3"/>
            <a:r>
              <a:rPr lang="de-DE"/>
              <a:t>Vierte Ebene</a:t>
            </a:r>
          </a:p>
        </p:txBody>
      </p:sp>
      <p:sp>
        <p:nvSpPr>
          <p:cNvPr id="9" name="Datumsplatzhalter 8"/>
          <p:cNvSpPr>
            <a:spLocks noGrp="1"/>
          </p:cNvSpPr>
          <p:nvPr>
            <p:ph type="dt" sz="half" idx="12"/>
          </p:nvPr>
        </p:nvSpPr>
        <p:spPr/>
        <p:txBody>
          <a:bodyPr/>
          <a:lstStyle/>
          <a:p>
            <a:r>
              <a:rPr lang="de-DE"/>
              <a:t>17.09.2021</a:t>
            </a:r>
            <a:endParaRPr lang="de-DE" dirty="0"/>
          </a:p>
        </p:txBody>
      </p:sp>
      <p:sp>
        <p:nvSpPr>
          <p:cNvPr id="10" name="Fußzeilenplatzhalter 9"/>
          <p:cNvSpPr>
            <a:spLocks noGrp="1"/>
          </p:cNvSpPr>
          <p:nvPr>
            <p:ph type="ftr" sz="quarter" idx="13"/>
          </p:nvPr>
        </p:nvSpPr>
        <p:spPr/>
        <p:txBody>
          <a:bodyPr/>
          <a:lstStyle/>
          <a:p>
            <a:r>
              <a:rPr lang="de-DE"/>
              <a:t>Universität Passau   I    Kanzler Dr. Achim Dilling</a:t>
            </a:r>
            <a:endParaRPr lang="de-DE" dirty="0"/>
          </a:p>
        </p:txBody>
      </p:sp>
      <p:sp>
        <p:nvSpPr>
          <p:cNvPr id="11" name="Foliennummernplatzhalter 10"/>
          <p:cNvSpPr>
            <a:spLocks noGrp="1"/>
          </p:cNvSpPr>
          <p:nvPr>
            <p:ph type="sldNum" sz="quarter" idx="14"/>
          </p:nvPr>
        </p:nvSpPr>
        <p:spPr/>
        <p:txBody>
          <a:bodyPr/>
          <a:lstStyle/>
          <a:p>
            <a:fld id="{78742581-81B1-425F-B25E-3CD197136A05}" type="slidenum">
              <a:rPr lang="de-DE" smtClean="0"/>
              <a:pPr/>
              <a:t>‹Nr.›</a:t>
            </a:fld>
            <a:endParaRPr lang="de-DE" dirty="0"/>
          </a:p>
        </p:txBody>
      </p:sp>
      <p:sp>
        <p:nvSpPr>
          <p:cNvPr id="14" name="Bildplatzhalter 14"/>
          <p:cNvSpPr>
            <a:spLocks noGrp="1"/>
          </p:cNvSpPr>
          <p:nvPr>
            <p:ph type="pic" sz="quarter" idx="15"/>
          </p:nvPr>
        </p:nvSpPr>
        <p:spPr>
          <a:xfrm>
            <a:off x="1" y="6179040"/>
            <a:ext cx="3980498" cy="2152080"/>
          </a:xfrm>
          <a:prstGeom prst="rect">
            <a:avLst/>
          </a:prstGeom>
        </p:spPr>
        <p:txBody>
          <a:bodyPr/>
          <a:lstStyle>
            <a:lvl1pPr marL="0" indent="0">
              <a:buNone/>
              <a:defRPr/>
            </a:lvl1pPr>
          </a:lstStyle>
          <a:p>
            <a:r>
              <a:rPr lang="de-DE"/>
              <a:t>Bild durch Klicken auf Symbol hinzufügen</a:t>
            </a:r>
            <a:endParaRPr lang="de-DE" dirty="0"/>
          </a:p>
        </p:txBody>
      </p:sp>
      <p:sp>
        <p:nvSpPr>
          <p:cNvPr id="13" name="Line 8"/>
          <p:cNvSpPr>
            <a:spLocks noChangeShapeType="1"/>
          </p:cNvSpPr>
          <p:nvPr userDrawn="1"/>
        </p:nvSpPr>
        <p:spPr bwMode="auto">
          <a:xfrm>
            <a:off x="357823" y="955675"/>
            <a:ext cx="9067800"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de-DE" sz="2520" dirty="0"/>
          </a:p>
        </p:txBody>
      </p:sp>
      <p:pic>
        <p:nvPicPr>
          <p:cNvPr id="16" name="Grafik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76057" y="338713"/>
            <a:ext cx="2469435" cy="655200"/>
          </a:xfrm>
          <a:prstGeom prst="rect">
            <a:avLst/>
          </a:prstGeom>
        </p:spPr>
      </p:pic>
    </p:spTree>
    <p:extLst>
      <p:ext uri="{BB962C8B-B14F-4D97-AF65-F5344CB8AC3E}">
        <p14:creationId xmlns:p14="http://schemas.microsoft.com/office/powerpoint/2010/main" val="15336262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eliebiger Inhalt vollflächig">
    <p:spTree>
      <p:nvGrpSpPr>
        <p:cNvPr id="1" name=""/>
        <p:cNvGrpSpPr/>
        <p:nvPr/>
      </p:nvGrpSpPr>
      <p:grpSpPr>
        <a:xfrm>
          <a:off x="0" y="0"/>
          <a:ext cx="0" cy="0"/>
          <a:chOff x="0" y="0"/>
          <a:chExt cx="0" cy="0"/>
        </a:xfrm>
      </p:grpSpPr>
      <p:sp>
        <p:nvSpPr>
          <p:cNvPr id="2" name="Line 2"/>
          <p:cNvSpPr>
            <a:spLocks noChangeShapeType="1"/>
          </p:cNvSpPr>
          <p:nvPr userDrawn="1"/>
        </p:nvSpPr>
        <p:spPr bwMode="auto">
          <a:xfrm flipV="1">
            <a:off x="357824" y="8934450"/>
            <a:ext cx="11890375"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de-DE" sz="2520" dirty="0"/>
          </a:p>
        </p:txBody>
      </p:sp>
      <p:sp>
        <p:nvSpPr>
          <p:cNvPr id="8" name="Titel 7"/>
          <p:cNvSpPr>
            <a:spLocks noGrp="1"/>
          </p:cNvSpPr>
          <p:nvPr>
            <p:ph type="title"/>
          </p:nvPr>
        </p:nvSpPr>
        <p:spPr>
          <a:xfrm>
            <a:off x="453390" y="246631"/>
            <a:ext cx="9067800" cy="709045"/>
          </a:xfrm>
          <a:prstGeom prst="rect">
            <a:avLst/>
          </a:prstGeom>
        </p:spPr>
        <p:txBody>
          <a:bodyPr anchor="b" anchorCtr="0"/>
          <a:lstStyle>
            <a:lvl1pPr>
              <a:lnSpc>
                <a:spcPct val="100000"/>
              </a:lnSpc>
              <a:defRPr sz="3080" i="1">
                <a:solidFill>
                  <a:schemeClr val="bg2"/>
                </a:solidFill>
              </a:defRPr>
            </a:lvl1pPr>
          </a:lstStyle>
          <a:p>
            <a:r>
              <a:rPr lang="de-DE"/>
              <a:t>Titelmasterformat durch Klicken bearbeiten</a:t>
            </a:r>
            <a:endParaRPr lang="de-DE" dirty="0"/>
          </a:p>
        </p:txBody>
      </p:sp>
      <p:sp>
        <p:nvSpPr>
          <p:cNvPr id="9" name="Datumsplatzhalter 8"/>
          <p:cNvSpPr>
            <a:spLocks noGrp="1"/>
          </p:cNvSpPr>
          <p:nvPr>
            <p:ph type="dt" sz="half" idx="12"/>
          </p:nvPr>
        </p:nvSpPr>
        <p:spPr/>
        <p:txBody>
          <a:bodyPr/>
          <a:lstStyle/>
          <a:p>
            <a:r>
              <a:rPr lang="de-DE"/>
              <a:t>17.09.2021</a:t>
            </a:r>
            <a:endParaRPr lang="de-DE" dirty="0"/>
          </a:p>
        </p:txBody>
      </p:sp>
      <p:sp>
        <p:nvSpPr>
          <p:cNvPr id="10" name="Fußzeilenplatzhalter 9"/>
          <p:cNvSpPr>
            <a:spLocks noGrp="1"/>
          </p:cNvSpPr>
          <p:nvPr>
            <p:ph type="ftr" sz="quarter" idx="13"/>
          </p:nvPr>
        </p:nvSpPr>
        <p:spPr/>
        <p:txBody>
          <a:bodyPr/>
          <a:lstStyle/>
          <a:p>
            <a:r>
              <a:rPr lang="de-DE"/>
              <a:t>Universität Passau   I    Kanzler Dr. Achim Dilling</a:t>
            </a:r>
            <a:endParaRPr lang="de-DE" dirty="0"/>
          </a:p>
        </p:txBody>
      </p:sp>
      <p:sp>
        <p:nvSpPr>
          <p:cNvPr id="11" name="Foliennummernplatzhalter 10"/>
          <p:cNvSpPr>
            <a:spLocks noGrp="1"/>
          </p:cNvSpPr>
          <p:nvPr>
            <p:ph type="sldNum" sz="quarter" idx="14"/>
          </p:nvPr>
        </p:nvSpPr>
        <p:spPr/>
        <p:txBody>
          <a:bodyPr/>
          <a:lstStyle/>
          <a:p>
            <a:fld id="{78742581-81B1-425F-B25E-3CD197136A05}" type="slidenum">
              <a:rPr lang="de-DE" smtClean="0"/>
              <a:pPr/>
              <a:t>‹Nr.›</a:t>
            </a:fld>
            <a:endParaRPr lang="de-DE" dirty="0"/>
          </a:p>
        </p:txBody>
      </p:sp>
      <p:sp>
        <p:nvSpPr>
          <p:cNvPr id="5" name="Inhaltsplatzhalter 4"/>
          <p:cNvSpPr>
            <a:spLocks noGrp="1"/>
          </p:cNvSpPr>
          <p:nvPr>
            <p:ph sz="quarter" idx="15"/>
          </p:nvPr>
        </p:nvSpPr>
        <p:spPr>
          <a:xfrm>
            <a:off x="453391" y="1775779"/>
            <a:ext cx="11794808" cy="6554152"/>
          </a:xfrm>
          <a:prstGeom prst="rect">
            <a:avLst/>
          </a:prstGeom>
        </p:spPr>
        <p:txBody>
          <a:bodyPr lIns="216000" anchor="ctr" anchorCtr="0">
            <a:normAutofit/>
          </a:bodyPr>
          <a:lstStyle>
            <a:lvl1pPr>
              <a:defRPr sz="2800"/>
            </a:lvl1pPr>
            <a:lvl2pPr>
              <a:defRPr sz="2520"/>
            </a:lvl2pPr>
            <a:lvl3pPr>
              <a:defRPr sz="2240"/>
            </a:lvl3pPr>
            <a:lvl4pPr>
              <a:defRPr sz="1960"/>
            </a:lvl4pPr>
            <a:lvl5pPr>
              <a:defRPr sz="1680"/>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3" name="Line 8"/>
          <p:cNvSpPr>
            <a:spLocks noChangeShapeType="1"/>
          </p:cNvSpPr>
          <p:nvPr userDrawn="1"/>
        </p:nvSpPr>
        <p:spPr bwMode="auto">
          <a:xfrm>
            <a:off x="357823" y="955675"/>
            <a:ext cx="9067800"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de-DE" sz="2520" dirty="0"/>
          </a:p>
        </p:txBody>
      </p:sp>
      <p:pic>
        <p:nvPicPr>
          <p:cNvPr id="14" name="Grafik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76057" y="338713"/>
            <a:ext cx="2469435" cy="655200"/>
          </a:xfrm>
          <a:prstGeom prst="rect">
            <a:avLst/>
          </a:prstGeom>
        </p:spPr>
      </p:pic>
    </p:spTree>
    <p:extLst>
      <p:ext uri="{BB962C8B-B14F-4D97-AF65-F5344CB8AC3E}">
        <p14:creationId xmlns:p14="http://schemas.microsoft.com/office/powerpoint/2010/main" val="2550394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Inhaltsverzeichnis">
    <p:spTree>
      <p:nvGrpSpPr>
        <p:cNvPr id="1" name=""/>
        <p:cNvGrpSpPr/>
        <p:nvPr/>
      </p:nvGrpSpPr>
      <p:grpSpPr>
        <a:xfrm>
          <a:off x="0" y="0"/>
          <a:ext cx="0" cy="0"/>
          <a:chOff x="0" y="0"/>
          <a:chExt cx="0" cy="0"/>
        </a:xfrm>
      </p:grpSpPr>
      <p:sp>
        <p:nvSpPr>
          <p:cNvPr id="2" name="Line 2"/>
          <p:cNvSpPr>
            <a:spLocks noChangeShapeType="1"/>
          </p:cNvSpPr>
          <p:nvPr userDrawn="1"/>
        </p:nvSpPr>
        <p:spPr bwMode="auto">
          <a:xfrm flipV="1">
            <a:off x="357824" y="8934450"/>
            <a:ext cx="11890375"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de-DE" sz="2520" dirty="0"/>
          </a:p>
        </p:txBody>
      </p:sp>
      <p:sp>
        <p:nvSpPr>
          <p:cNvPr id="8" name="Titel 7"/>
          <p:cNvSpPr>
            <a:spLocks noGrp="1"/>
          </p:cNvSpPr>
          <p:nvPr>
            <p:ph type="title"/>
          </p:nvPr>
        </p:nvSpPr>
        <p:spPr>
          <a:xfrm>
            <a:off x="453390" y="246631"/>
            <a:ext cx="9067800" cy="709045"/>
          </a:xfrm>
          <a:prstGeom prst="rect">
            <a:avLst/>
          </a:prstGeom>
        </p:spPr>
        <p:txBody>
          <a:bodyPr anchor="b" anchorCtr="0"/>
          <a:lstStyle>
            <a:lvl1pPr>
              <a:lnSpc>
                <a:spcPct val="100000"/>
              </a:lnSpc>
              <a:defRPr sz="3080" i="1">
                <a:solidFill>
                  <a:schemeClr val="bg2"/>
                </a:solidFill>
              </a:defRPr>
            </a:lvl1pPr>
          </a:lstStyle>
          <a:p>
            <a:r>
              <a:rPr lang="de-DE"/>
              <a:t>Titelmasterformat durch Klicken bearbeiten</a:t>
            </a:r>
            <a:endParaRPr lang="de-DE" dirty="0"/>
          </a:p>
        </p:txBody>
      </p:sp>
      <p:sp>
        <p:nvSpPr>
          <p:cNvPr id="9" name="Datumsplatzhalter 8"/>
          <p:cNvSpPr>
            <a:spLocks noGrp="1"/>
          </p:cNvSpPr>
          <p:nvPr>
            <p:ph type="dt" sz="half" idx="12"/>
          </p:nvPr>
        </p:nvSpPr>
        <p:spPr/>
        <p:txBody>
          <a:bodyPr/>
          <a:lstStyle>
            <a:lvl1pPr>
              <a:defRPr/>
            </a:lvl1pPr>
          </a:lstStyle>
          <a:p>
            <a:r>
              <a:rPr lang="de-DE"/>
              <a:t>17.09.2021</a:t>
            </a:r>
            <a:endParaRPr lang="de-DE" dirty="0"/>
          </a:p>
        </p:txBody>
      </p:sp>
      <p:sp>
        <p:nvSpPr>
          <p:cNvPr id="10" name="Fußzeilenplatzhalter 9"/>
          <p:cNvSpPr>
            <a:spLocks noGrp="1"/>
          </p:cNvSpPr>
          <p:nvPr>
            <p:ph type="ftr" sz="quarter" idx="13"/>
          </p:nvPr>
        </p:nvSpPr>
        <p:spPr/>
        <p:txBody>
          <a:bodyPr/>
          <a:lstStyle>
            <a:lvl1pPr>
              <a:defRPr/>
            </a:lvl1pPr>
          </a:lstStyle>
          <a:p>
            <a:r>
              <a:rPr lang="de-DE"/>
              <a:t>Universität Passau   I    Kanzler Dr. Achim Dilling</a:t>
            </a:r>
            <a:endParaRPr lang="de-DE" dirty="0"/>
          </a:p>
        </p:txBody>
      </p:sp>
      <p:sp>
        <p:nvSpPr>
          <p:cNvPr id="11" name="Foliennummernplatzhalter 10"/>
          <p:cNvSpPr>
            <a:spLocks noGrp="1"/>
          </p:cNvSpPr>
          <p:nvPr>
            <p:ph type="sldNum" sz="quarter" idx="14"/>
          </p:nvPr>
        </p:nvSpPr>
        <p:spPr/>
        <p:txBody>
          <a:bodyPr/>
          <a:lstStyle/>
          <a:p>
            <a:fld id="{78742581-81B1-425F-B25E-3CD197136A05}" type="slidenum">
              <a:rPr lang="de-DE" smtClean="0"/>
              <a:pPr/>
              <a:t>‹Nr.›</a:t>
            </a:fld>
            <a:endParaRPr lang="de-DE" dirty="0"/>
          </a:p>
        </p:txBody>
      </p:sp>
      <p:sp>
        <p:nvSpPr>
          <p:cNvPr id="12" name="Textplatzhalter 12"/>
          <p:cNvSpPr>
            <a:spLocks noGrp="1"/>
          </p:cNvSpPr>
          <p:nvPr>
            <p:ph type="body" sz="quarter" idx="16" hasCustomPrompt="1"/>
          </p:nvPr>
        </p:nvSpPr>
        <p:spPr>
          <a:xfrm>
            <a:off x="1240155" y="1775778"/>
            <a:ext cx="11008043" cy="504507"/>
          </a:xfrm>
          <a:prstGeom prst="rect">
            <a:avLst/>
          </a:prstGeom>
        </p:spPr>
        <p:txBody>
          <a:bodyPr>
            <a:normAutofit/>
          </a:bodyPr>
          <a:lstStyle>
            <a:lvl1pPr marL="0" indent="0">
              <a:buNone/>
              <a:defRPr sz="2800" b="1" cap="all" baseline="0"/>
            </a:lvl1pPr>
          </a:lstStyle>
          <a:p>
            <a:pPr lvl="0"/>
            <a:r>
              <a:rPr lang="de-DE" dirty="0"/>
              <a:t>Inhaltsverzeichnis einfach</a:t>
            </a:r>
          </a:p>
        </p:txBody>
      </p:sp>
      <p:sp>
        <p:nvSpPr>
          <p:cNvPr id="13" name="Rechteck 12"/>
          <p:cNvSpPr/>
          <p:nvPr userDrawn="1"/>
        </p:nvSpPr>
        <p:spPr bwMode="auto">
          <a:xfrm>
            <a:off x="1" y="1775778"/>
            <a:ext cx="1240155" cy="504507"/>
          </a:xfrm>
          <a:prstGeom prst="rect">
            <a:avLst/>
          </a:prstGeom>
          <a:solidFill>
            <a:srgbClr val="DDDDDD"/>
          </a:solidFill>
          <a:ln w="19050" cap="flat" cmpd="sng" algn="ctr">
            <a:noFill/>
            <a:prstDash val="solid"/>
            <a:round/>
            <a:headEnd type="none" w="med" len="med"/>
            <a:tailEnd type="none" w="med" len="med"/>
          </a:ln>
          <a:effectLst/>
        </p:spPr>
        <p:txBody>
          <a:bodyPr vert="horz" wrap="square" lIns="126000" tIns="65520" rIns="126000" bIns="65520" numCol="1" rtlCol="0" anchor="ctr" anchorCtr="0" compatLnSpc="1">
            <a:prstTxWarp prst="textNoShape">
              <a:avLst/>
            </a:prstTxWarp>
          </a:bodyPr>
          <a:lstStyle/>
          <a:p>
            <a:pPr marL="0" marR="0" indent="0" algn="ctr" defTabSz="1280160" rtl="0" eaLnBrk="0" fontAlgn="base" latinLnBrk="0" hangingPunct="0">
              <a:lnSpc>
                <a:spcPct val="100000"/>
              </a:lnSpc>
              <a:spcBef>
                <a:spcPct val="20000"/>
              </a:spcBef>
              <a:spcAft>
                <a:spcPct val="0"/>
              </a:spcAft>
              <a:buClrTx/>
              <a:buSzTx/>
              <a:buFontTx/>
              <a:buNone/>
              <a:tabLst/>
            </a:pPr>
            <a:endParaRPr kumimoji="0" lang="de-DE" sz="2520" b="0" i="0" u="none" strike="noStrike" cap="none" normalizeH="0" baseline="0" dirty="0">
              <a:ln>
                <a:noFill/>
              </a:ln>
              <a:solidFill>
                <a:srgbClr val="000066"/>
              </a:solidFill>
              <a:effectLst/>
              <a:latin typeface="Arial" charset="0"/>
            </a:endParaRPr>
          </a:p>
        </p:txBody>
      </p:sp>
      <p:sp>
        <p:nvSpPr>
          <p:cNvPr id="15" name="Rechteck 14"/>
          <p:cNvSpPr/>
          <p:nvPr userDrawn="1"/>
        </p:nvSpPr>
        <p:spPr bwMode="auto">
          <a:xfrm>
            <a:off x="315" y="2681280"/>
            <a:ext cx="1239840" cy="5849334"/>
          </a:xfrm>
          <a:prstGeom prst="rect">
            <a:avLst/>
          </a:prstGeom>
          <a:solidFill>
            <a:schemeClr val="bg1">
              <a:lumMod val="20000"/>
              <a:lumOff val="80000"/>
            </a:schemeClr>
          </a:solidFill>
          <a:ln w="19050" cap="flat" cmpd="sng" algn="ctr">
            <a:noFill/>
            <a:prstDash val="solid"/>
            <a:round/>
            <a:headEnd type="none" w="med" len="med"/>
            <a:tailEnd type="none" w="med" len="med"/>
          </a:ln>
          <a:effectLst/>
        </p:spPr>
        <p:txBody>
          <a:bodyPr vert="horz" wrap="square" lIns="126000" tIns="65520" rIns="126000" bIns="65520" numCol="1" rtlCol="0" anchor="ctr" anchorCtr="0" compatLnSpc="1">
            <a:prstTxWarp prst="textNoShape">
              <a:avLst/>
            </a:prstTxWarp>
          </a:bodyPr>
          <a:lstStyle/>
          <a:p>
            <a:pPr marL="0" marR="0" indent="0" algn="ctr" defTabSz="1280160" rtl="0" eaLnBrk="0" fontAlgn="base" latinLnBrk="0" hangingPunct="0">
              <a:lnSpc>
                <a:spcPct val="100000"/>
              </a:lnSpc>
              <a:spcBef>
                <a:spcPct val="20000"/>
              </a:spcBef>
              <a:spcAft>
                <a:spcPct val="0"/>
              </a:spcAft>
              <a:buClrTx/>
              <a:buSzTx/>
              <a:buFontTx/>
              <a:buNone/>
              <a:tabLst/>
            </a:pPr>
            <a:endParaRPr kumimoji="0" lang="de-DE" sz="2520" b="0" i="0" u="none" strike="noStrike" cap="none" normalizeH="0" baseline="0" dirty="0">
              <a:ln>
                <a:noFill/>
              </a:ln>
              <a:solidFill>
                <a:srgbClr val="000066"/>
              </a:solidFill>
              <a:effectLst/>
              <a:latin typeface="Arial" charset="0"/>
            </a:endParaRPr>
          </a:p>
        </p:txBody>
      </p:sp>
      <p:sp>
        <p:nvSpPr>
          <p:cNvPr id="17" name="Textplatzhalter 12"/>
          <p:cNvSpPr>
            <a:spLocks noGrp="1"/>
          </p:cNvSpPr>
          <p:nvPr>
            <p:ph type="body" sz="quarter" idx="17" hasCustomPrompt="1"/>
          </p:nvPr>
        </p:nvSpPr>
        <p:spPr>
          <a:xfrm>
            <a:off x="553751" y="2683778"/>
            <a:ext cx="11694448" cy="5846837"/>
          </a:xfrm>
          <a:prstGeom prst="rect">
            <a:avLst/>
          </a:prstGeom>
        </p:spPr>
        <p:txBody>
          <a:bodyPr>
            <a:normAutofit/>
          </a:bodyPr>
          <a:lstStyle>
            <a:lvl1pPr marL="720090" indent="-720090">
              <a:buFont typeface="+mj-lt"/>
              <a:buAutoNum type="romanUcPeriod"/>
              <a:defRPr sz="2800" baseline="0"/>
            </a:lvl1pPr>
            <a:lvl2pPr marL="640080" indent="0">
              <a:buNone/>
              <a:defRPr/>
            </a:lvl2pPr>
          </a:lstStyle>
          <a:p>
            <a:pPr lvl="0"/>
            <a:r>
              <a:rPr lang="de-DE" dirty="0"/>
              <a:t>Inhalt		</a:t>
            </a:r>
          </a:p>
          <a:p>
            <a:pPr lvl="0"/>
            <a:r>
              <a:rPr lang="de-DE" dirty="0"/>
              <a:t>Weiterer Inhalt</a:t>
            </a:r>
          </a:p>
          <a:p>
            <a:pPr lvl="0"/>
            <a:r>
              <a:rPr lang="de-DE" dirty="0"/>
              <a:t>Noch mehr Inhalt</a:t>
            </a:r>
          </a:p>
          <a:p>
            <a:pPr lvl="0"/>
            <a:endParaRPr lang="de-DE" dirty="0"/>
          </a:p>
          <a:p>
            <a:pPr lvl="0"/>
            <a:endParaRPr lang="de-DE" dirty="0"/>
          </a:p>
          <a:p>
            <a:pPr lvl="0"/>
            <a:endParaRPr lang="de-DE" dirty="0"/>
          </a:p>
        </p:txBody>
      </p:sp>
      <p:sp>
        <p:nvSpPr>
          <p:cNvPr id="14" name="Line 8"/>
          <p:cNvSpPr>
            <a:spLocks noChangeShapeType="1"/>
          </p:cNvSpPr>
          <p:nvPr userDrawn="1"/>
        </p:nvSpPr>
        <p:spPr bwMode="auto">
          <a:xfrm>
            <a:off x="357823" y="955675"/>
            <a:ext cx="9067800"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de-DE" sz="2520" dirty="0"/>
          </a:p>
        </p:txBody>
      </p:sp>
      <p:pic>
        <p:nvPicPr>
          <p:cNvPr id="3" name="Grafik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76057" y="338713"/>
            <a:ext cx="2469435" cy="655200"/>
          </a:xfrm>
          <a:prstGeom prst="rect">
            <a:avLst/>
          </a:prstGeom>
        </p:spPr>
      </p:pic>
    </p:spTree>
    <p:extLst>
      <p:ext uri="{BB962C8B-B14F-4D97-AF65-F5344CB8AC3E}">
        <p14:creationId xmlns:p14="http://schemas.microsoft.com/office/powerpoint/2010/main" val="14147561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eliebiger Inhalt mit Überschrift">
    <p:spTree>
      <p:nvGrpSpPr>
        <p:cNvPr id="1" name=""/>
        <p:cNvGrpSpPr/>
        <p:nvPr/>
      </p:nvGrpSpPr>
      <p:grpSpPr>
        <a:xfrm>
          <a:off x="0" y="0"/>
          <a:ext cx="0" cy="0"/>
          <a:chOff x="0" y="0"/>
          <a:chExt cx="0" cy="0"/>
        </a:xfrm>
      </p:grpSpPr>
      <p:sp>
        <p:nvSpPr>
          <p:cNvPr id="2" name="Line 2"/>
          <p:cNvSpPr>
            <a:spLocks noChangeShapeType="1"/>
          </p:cNvSpPr>
          <p:nvPr userDrawn="1"/>
        </p:nvSpPr>
        <p:spPr bwMode="auto">
          <a:xfrm flipV="1">
            <a:off x="357824" y="8934450"/>
            <a:ext cx="11890375"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de-DE" sz="2520" dirty="0"/>
          </a:p>
        </p:txBody>
      </p:sp>
      <p:sp>
        <p:nvSpPr>
          <p:cNvPr id="8" name="Titel 7"/>
          <p:cNvSpPr>
            <a:spLocks noGrp="1"/>
          </p:cNvSpPr>
          <p:nvPr>
            <p:ph type="title"/>
          </p:nvPr>
        </p:nvSpPr>
        <p:spPr>
          <a:xfrm>
            <a:off x="453390" y="246631"/>
            <a:ext cx="9067800" cy="709045"/>
          </a:xfrm>
          <a:prstGeom prst="rect">
            <a:avLst/>
          </a:prstGeom>
        </p:spPr>
        <p:txBody>
          <a:bodyPr anchor="b" anchorCtr="0"/>
          <a:lstStyle>
            <a:lvl1pPr>
              <a:lnSpc>
                <a:spcPct val="100000"/>
              </a:lnSpc>
              <a:defRPr sz="3080" i="1">
                <a:solidFill>
                  <a:schemeClr val="bg2"/>
                </a:solidFill>
              </a:defRPr>
            </a:lvl1pPr>
          </a:lstStyle>
          <a:p>
            <a:r>
              <a:rPr lang="de-DE"/>
              <a:t>Titelmasterformat durch Klicken bearbeiten</a:t>
            </a:r>
            <a:endParaRPr lang="de-DE" dirty="0"/>
          </a:p>
        </p:txBody>
      </p:sp>
      <p:sp>
        <p:nvSpPr>
          <p:cNvPr id="9" name="Datumsplatzhalter 8"/>
          <p:cNvSpPr>
            <a:spLocks noGrp="1"/>
          </p:cNvSpPr>
          <p:nvPr>
            <p:ph type="dt" sz="half" idx="12"/>
          </p:nvPr>
        </p:nvSpPr>
        <p:spPr/>
        <p:txBody>
          <a:bodyPr/>
          <a:lstStyle>
            <a:lvl1pPr>
              <a:defRPr/>
            </a:lvl1pPr>
          </a:lstStyle>
          <a:p>
            <a:r>
              <a:rPr lang="de-DE"/>
              <a:t>17.09.2021</a:t>
            </a:r>
            <a:endParaRPr lang="de-DE" dirty="0"/>
          </a:p>
        </p:txBody>
      </p:sp>
      <p:sp>
        <p:nvSpPr>
          <p:cNvPr id="10" name="Fußzeilenplatzhalter 9"/>
          <p:cNvSpPr>
            <a:spLocks noGrp="1"/>
          </p:cNvSpPr>
          <p:nvPr>
            <p:ph type="ftr" sz="quarter" idx="13"/>
          </p:nvPr>
        </p:nvSpPr>
        <p:spPr/>
        <p:txBody>
          <a:bodyPr/>
          <a:lstStyle>
            <a:lvl1pPr>
              <a:defRPr/>
            </a:lvl1pPr>
          </a:lstStyle>
          <a:p>
            <a:r>
              <a:rPr lang="de-DE"/>
              <a:t>Universität Passau   I    Kanzler Dr. Achim Dilling</a:t>
            </a:r>
            <a:endParaRPr lang="de-DE" dirty="0"/>
          </a:p>
        </p:txBody>
      </p:sp>
      <p:sp>
        <p:nvSpPr>
          <p:cNvPr id="11" name="Foliennummernplatzhalter 10"/>
          <p:cNvSpPr>
            <a:spLocks noGrp="1"/>
          </p:cNvSpPr>
          <p:nvPr>
            <p:ph type="sldNum" sz="quarter" idx="14"/>
          </p:nvPr>
        </p:nvSpPr>
        <p:spPr/>
        <p:txBody>
          <a:bodyPr/>
          <a:lstStyle/>
          <a:p>
            <a:fld id="{78742581-81B1-425F-B25E-3CD197136A05}" type="slidenum">
              <a:rPr lang="de-DE" smtClean="0"/>
              <a:pPr/>
              <a:t>‹Nr.›</a:t>
            </a:fld>
            <a:endParaRPr lang="de-DE" dirty="0"/>
          </a:p>
        </p:txBody>
      </p:sp>
      <p:sp>
        <p:nvSpPr>
          <p:cNvPr id="5" name="Inhaltsplatzhalter 4"/>
          <p:cNvSpPr>
            <a:spLocks noGrp="1"/>
          </p:cNvSpPr>
          <p:nvPr>
            <p:ph sz="quarter" idx="15"/>
          </p:nvPr>
        </p:nvSpPr>
        <p:spPr>
          <a:xfrm>
            <a:off x="453391" y="2280286"/>
            <a:ext cx="11794808" cy="5545138"/>
          </a:xfrm>
          <a:prstGeom prst="rect">
            <a:avLst/>
          </a:prstGeom>
        </p:spPr>
        <p:txBody>
          <a:bodyPr lIns="216000" tIns="216000" anchor="ctr" anchorCtr="0">
            <a:normAutofit/>
          </a:bodyPr>
          <a:lstStyle>
            <a:lvl1pPr>
              <a:defRPr sz="2800"/>
            </a:lvl1pPr>
            <a:lvl2pPr>
              <a:defRPr sz="2520"/>
            </a:lvl2pPr>
            <a:lvl3pPr>
              <a:defRPr sz="2240"/>
            </a:lvl3pPr>
            <a:lvl4pPr>
              <a:defRPr sz="1960"/>
            </a:lvl4pPr>
            <a:lvl5pPr>
              <a:defRPr sz="1680"/>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3" name="Rechteck 12"/>
          <p:cNvSpPr/>
          <p:nvPr userDrawn="1"/>
        </p:nvSpPr>
        <p:spPr bwMode="auto">
          <a:xfrm>
            <a:off x="1" y="1775778"/>
            <a:ext cx="1240155" cy="504507"/>
          </a:xfrm>
          <a:prstGeom prst="rect">
            <a:avLst/>
          </a:prstGeom>
          <a:solidFill>
            <a:srgbClr val="DDDDDD"/>
          </a:solidFill>
          <a:ln w="19050" cap="flat" cmpd="sng" algn="ctr">
            <a:noFill/>
            <a:prstDash val="solid"/>
            <a:round/>
            <a:headEnd type="none" w="med" len="med"/>
            <a:tailEnd type="none" w="med" len="med"/>
          </a:ln>
          <a:effectLst/>
        </p:spPr>
        <p:txBody>
          <a:bodyPr vert="horz" wrap="square" lIns="126000" tIns="65520" rIns="126000" bIns="65520" numCol="1" rtlCol="0" anchor="ctr" anchorCtr="0" compatLnSpc="1">
            <a:prstTxWarp prst="textNoShape">
              <a:avLst/>
            </a:prstTxWarp>
          </a:bodyPr>
          <a:lstStyle/>
          <a:p>
            <a:pPr marL="0" marR="0" indent="0" algn="ctr" defTabSz="1280160" rtl="0" eaLnBrk="0" fontAlgn="base" latinLnBrk="0" hangingPunct="0">
              <a:lnSpc>
                <a:spcPct val="100000"/>
              </a:lnSpc>
              <a:spcBef>
                <a:spcPct val="20000"/>
              </a:spcBef>
              <a:spcAft>
                <a:spcPct val="0"/>
              </a:spcAft>
              <a:buClrTx/>
              <a:buSzTx/>
              <a:buFontTx/>
              <a:buNone/>
              <a:tabLst/>
            </a:pPr>
            <a:endParaRPr kumimoji="0" lang="de-DE" sz="2520" b="0" i="0" u="none" strike="noStrike" cap="none" normalizeH="0" baseline="0" dirty="0">
              <a:ln>
                <a:noFill/>
              </a:ln>
              <a:solidFill>
                <a:srgbClr val="000066"/>
              </a:solidFill>
              <a:effectLst/>
              <a:latin typeface="Arial" charset="0"/>
            </a:endParaRPr>
          </a:p>
        </p:txBody>
      </p:sp>
      <p:sp>
        <p:nvSpPr>
          <p:cNvPr id="14" name="Textplatzhalter 12"/>
          <p:cNvSpPr>
            <a:spLocks noGrp="1"/>
          </p:cNvSpPr>
          <p:nvPr>
            <p:ph type="body" sz="quarter" idx="17"/>
          </p:nvPr>
        </p:nvSpPr>
        <p:spPr>
          <a:xfrm>
            <a:off x="453390" y="7825423"/>
            <a:ext cx="11008043" cy="504507"/>
          </a:xfrm>
          <a:prstGeom prst="rect">
            <a:avLst/>
          </a:prstGeom>
        </p:spPr>
        <p:txBody>
          <a:bodyPr lIns="90000" tIns="46800" anchor="b" anchorCtr="0">
            <a:normAutofit/>
          </a:bodyPr>
          <a:lstStyle>
            <a:lvl1pPr marL="0" indent="0">
              <a:buNone/>
              <a:defRPr sz="1960"/>
            </a:lvl1pPr>
          </a:lstStyle>
          <a:p>
            <a:pPr lvl="0"/>
            <a:r>
              <a:rPr lang="de-DE"/>
              <a:t>Formatvorlagen des Textmasters bearbeiten</a:t>
            </a:r>
          </a:p>
        </p:txBody>
      </p:sp>
      <p:sp>
        <p:nvSpPr>
          <p:cNvPr id="15" name="Textplatzhalter 12"/>
          <p:cNvSpPr>
            <a:spLocks noGrp="1"/>
          </p:cNvSpPr>
          <p:nvPr>
            <p:ph type="body" sz="quarter" idx="18"/>
          </p:nvPr>
        </p:nvSpPr>
        <p:spPr>
          <a:xfrm>
            <a:off x="1240155" y="1775778"/>
            <a:ext cx="11008043" cy="504507"/>
          </a:xfrm>
          <a:prstGeom prst="rect">
            <a:avLst/>
          </a:prstGeom>
        </p:spPr>
        <p:txBody>
          <a:bodyPr>
            <a:normAutofit/>
          </a:bodyPr>
          <a:lstStyle>
            <a:lvl1pPr marL="0" indent="0">
              <a:buNone/>
              <a:defRPr sz="2800" b="1" cap="all" baseline="0"/>
            </a:lvl1pPr>
          </a:lstStyle>
          <a:p>
            <a:pPr lvl="0"/>
            <a:r>
              <a:rPr lang="de-DE"/>
              <a:t>Formatvorlagen des Textmasters bearbeiten</a:t>
            </a:r>
          </a:p>
        </p:txBody>
      </p:sp>
      <p:sp>
        <p:nvSpPr>
          <p:cNvPr id="17" name="Line 8"/>
          <p:cNvSpPr>
            <a:spLocks noChangeShapeType="1"/>
          </p:cNvSpPr>
          <p:nvPr userDrawn="1"/>
        </p:nvSpPr>
        <p:spPr bwMode="auto">
          <a:xfrm>
            <a:off x="357823" y="955675"/>
            <a:ext cx="9067800"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de-DE" sz="2520" dirty="0"/>
          </a:p>
        </p:txBody>
      </p:sp>
      <p:pic>
        <p:nvPicPr>
          <p:cNvPr id="18" name="Grafik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76057" y="338713"/>
            <a:ext cx="2469435" cy="655200"/>
          </a:xfrm>
          <a:prstGeom prst="rect">
            <a:avLst/>
          </a:prstGeom>
        </p:spPr>
      </p:pic>
    </p:spTree>
    <p:extLst>
      <p:ext uri="{BB962C8B-B14F-4D97-AF65-F5344CB8AC3E}">
        <p14:creationId xmlns:p14="http://schemas.microsoft.com/office/powerpoint/2010/main" val="38830532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ilder vollflächig">
    <p:spTree>
      <p:nvGrpSpPr>
        <p:cNvPr id="1" name=""/>
        <p:cNvGrpSpPr/>
        <p:nvPr/>
      </p:nvGrpSpPr>
      <p:grpSpPr>
        <a:xfrm>
          <a:off x="0" y="0"/>
          <a:ext cx="0" cy="0"/>
          <a:chOff x="0" y="0"/>
          <a:chExt cx="0" cy="0"/>
        </a:xfrm>
      </p:grpSpPr>
      <p:sp>
        <p:nvSpPr>
          <p:cNvPr id="2" name="Line 2"/>
          <p:cNvSpPr>
            <a:spLocks noChangeShapeType="1"/>
          </p:cNvSpPr>
          <p:nvPr userDrawn="1"/>
        </p:nvSpPr>
        <p:spPr bwMode="auto">
          <a:xfrm flipV="1">
            <a:off x="357824" y="8934450"/>
            <a:ext cx="11890375"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de-DE" sz="2520" dirty="0"/>
          </a:p>
        </p:txBody>
      </p:sp>
      <p:sp>
        <p:nvSpPr>
          <p:cNvPr id="8" name="Titel 7"/>
          <p:cNvSpPr>
            <a:spLocks noGrp="1"/>
          </p:cNvSpPr>
          <p:nvPr>
            <p:ph type="title"/>
          </p:nvPr>
        </p:nvSpPr>
        <p:spPr>
          <a:xfrm>
            <a:off x="453390" y="246631"/>
            <a:ext cx="9067800" cy="709045"/>
          </a:xfrm>
          <a:prstGeom prst="rect">
            <a:avLst/>
          </a:prstGeom>
        </p:spPr>
        <p:txBody>
          <a:bodyPr anchor="b" anchorCtr="0"/>
          <a:lstStyle>
            <a:lvl1pPr>
              <a:lnSpc>
                <a:spcPct val="100000"/>
              </a:lnSpc>
              <a:defRPr sz="3080" i="1">
                <a:solidFill>
                  <a:schemeClr val="bg2"/>
                </a:solidFill>
              </a:defRPr>
            </a:lvl1pPr>
          </a:lstStyle>
          <a:p>
            <a:r>
              <a:rPr lang="de-DE"/>
              <a:t>Titelmasterformat durch Klicken bearbeiten</a:t>
            </a:r>
            <a:endParaRPr lang="de-DE" dirty="0"/>
          </a:p>
        </p:txBody>
      </p:sp>
      <p:sp>
        <p:nvSpPr>
          <p:cNvPr id="9" name="Datumsplatzhalter 8"/>
          <p:cNvSpPr>
            <a:spLocks noGrp="1"/>
          </p:cNvSpPr>
          <p:nvPr>
            <p:ph type="dt" sz="half" idx="12"/>
          </p:nvPr>
        </p:nvSpPr>
        <p:spPr/>
        <p:txBody>
          <a:bodyPr/>
          <a:lstStyle/>
          <a:p>
            <a:r>
              <a:rPr lang="de-DE"/>
              <a:t>17.09.2021</a:t>
            </a:r>
            <a:endParaRPr lang="de-DE" dirty="0"/>
          </a:p>
        </p:txBody>
      </p:sp>
      <p:sp>
        <p:nvSpPr>
          <p:cNvPr id="10" name="Fußzeilenplatzhalter 9"/>
          <p:cNvSpPr>
            <a:spLocks noGrp="1"/>
          </p:cNvSpPr>
          <p:nvPr>
            <p:ph type="ftr" sz="quarter" idx="13"/>
          </p:nvPr>
        </p:nvSpPr>
        <p:spPr/>
        <p:txBody>
          <a:bodyPr/>
          <a:lstStyle/>
          <a:p>
            <a:r>
              <a:rPr lang="de-DE"/>
              <a:t>Universität Passau   I    Kanzler Dr. Achim Dilling</a:t>
            </a:r>
            <a:endParaRPr lang="de-DE" dirty="0"/>
          </a:p>
        </p:txBody>
      </p:sp>
      <p:sp>
        <p:nvSpPr>
          <p:cNvPr id="11" name="Foliennummernplatzhalter 10"/>
          <p:cNvSpPr>
            <a:spLocks noGrp="1"/>
          </p:cNvSpPr>
          <p:nvPr>
            <p:ph type="sldNum" sz="quarter" idx="14"/>
          </p:nvPr>
        </p:nvSpPr>
        <p:spPr/>
        <p:txBody>
          <a:bodyPr/>
          <a:lstStyle/>
          <a:p>
            <a:fld id="{78742581-81B1-425F-B25E-3CD197136A05}" type="slidenum">
              <a:rPr lang="de-DE" smtClean="0"/>
              <a:pPr/>
              <a:t>‹Nr.›</a:t>
            </a:fld>
            <a:endParaRPr lang="de-DE" dirty="0"/>
          </a:p>
        </p:txBody>
      </p:sp>
      <p:sp>
        <p:nvSpPr>
          <p:cNvPr id="6" name="Bildplatzhalter 5"/>
          <p:cNvSpPr>
            <a:spLocks noGrp="1"/>
          </p:cNvSpPr>
          <p:nvPr>
            <p:ph type="pic" sz="quarter" idx="15"/>
          </p:nvPr>
        </p:nvSpPr>
        <p:spPr>
          <a:xfrm>
            <a:off x="0" y="1764000"/>
            <a:ext cx="12801600" cy="6552000"/>
          </a:xfrm>
          <a:prstGeom prst="rect">
            <a:avLst/>
          </a:prstGeom>
        </p:spPr>
        <p:txBody>
          <a:bodyPr/>
          <a:lstStyle>
            <a:lvl1pPr marL="0" indent="0">
              <a:buNone/>
              <a:defRPr/>
            </a:lvl1pPr>
          </a:lstStyle>
          <a:p>
            <a:r>
              <a:rPr lang="de-DE"/>
              <a:t>Bild durch Klicken auf Symbol hinzufügen</a:t>
            </a:r>
            <a:endParaRPr lang="de-DE" dirty="0"/>
          </a:p>
        </p:txBody>
      </p:sp>
      <p:sp>
        <p:nvSpPr>
          <p:cNvPr id="13" name="Line 8"/>
          <p:cNvSpPr>
            <a:spLocks noChangeShapeType="1"/>
          </p:cNvSpPr>
          <p:nvPr userDrawn="1"/>
        </p:nvSpPr>
        <p:spPr bwMode="auto">
          <a:xfrm>
            <a:off x="357823" y="955675"/>
            <a:ext cx="9067800"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de-DE" sz="2520" dirty="0"/>
          </a:p>
        </p:txBody>
      </p:sp>
      <p:pic>
        <p:nvPicPr>
          <p:cNvPr id="14" name="Grafik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76057" y="338713"/>
            <a:ext cx="2469435" cy="655200"/>
          </a:xfrm>
          <a:prstGeom prst="rect">
            <a:avLst/>
          </a:prstGeom>
        </p:spPr>
      </p:pic>
    </p:spTree>
    <p:extLst>
      <p:ext uri="{BB962C8B-B14F-4D97-AF65-F5344CB8AC3E}">
        <p14:creationId xmlns:p14="http://schemas.microsoft.com/office/powerpoint/2010/main" val="21365026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Bildcollage Variante1">
    <p:spTree>
      <p:nvGrpSpPr>
        <p:cNvPr id="1" name=""/>
        <p:cNvGrpSpPr/>
        <p:nvPr/>
      </p:nvGrpSpPr>
      <p:grpSpPr>
        <a:xfrm>
          <a:off x="0" y="0"/>
          <a:ext cx="0" cy="0"/>
          <a:chOff x="0" y="0"/>
          <a:chExt cx="0" cy="0"/>
        </a:xfrm>
      </p:grpSpPr>
      <p:sp>
        <p:nvSpPr>
          <p:cNvPr id="2" name="Line 2"/>
          <p:cNvSpPr>
            <a:spLocks noChangeShapeType="1"/>
          </p:cNvSpPr>
          <p:nvPr userDrawn="1"/>
        </p:nvSpPr>
        <p:spPr bwMode="auto">
          <a:xfrm flipV="1">
            <a:off x="357824" y="8934450"/>
            <a:ext cx="11890375"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de-DE" sz="2520" dirty="0"/>
          </a:p>
        </p:txBody>
      </p:sp>
      <p:sp>
        <p:nvSpPr>
          <p:cNvPr id="8" name="Titel 7"/>
          <p:cNvSpPr>
            <a:spLocks noGrp="1"/>
          </p:cNvSpPr>
          <p:nvPr>
            <p:ph type="title"/>
          </p:nvPr>
        </p:nvSpPr>
        <p:spPr>
          <a:xfrm>
            <a:off x="453390" y="246631"/>
            <a:ext cx="9067800" cy="709045"/>
          </a:xfrm>
          <a:prstGeom prst="rect">
            <a:avLst/>
          </a:prstGeom>
        </p:spPr>
        <p:txBody>
          <a:bodyPr anchor="b" anchorCtr="0"/>
          <a:lstStyle>
            <a:lvl1pPr>
              <a:lnSpc>
                <a:spcPct val="100000"/>
              </a:lnSpc>
              <a:defRPr sz="3080" i="1">
                <a:solidFill>
                  <a:schemeClr val="bg2"/>
                </a:solidFill>
              </a:defRPr>
            </a:lvl1pPr>
          </a:lstStyle>
          <a:p>
            <a:r>
              <a:rPr lang="de-DE"/>
              <a:t>Titelmasterformat durch Klicken bearbeiten</a:t>
            </a:r>
            <a:endParaRPr lang="de-DE" dirty="0"/>
          </a:p>
        </p:txBody>
      </p:sp>
      <p:sp>
        <p:nvSpPr>
          <p:cNvPr id="9" name="Datumsplatzhalter 8"/>
          <p:cNvSpPr>
            <a:spLocks noGrp="1"/>
          </p:cNvSpPr>
          <p:nvPr>
            <p:ph type="dt" sz="half" idx="12"/>
          </p:nvPr>
        </p:nvSpPr>
        <p:spPr/>
        <p:txBody>
          <a:bodyPr/>
          <a:lstStyle/>
          <a:p>
            <a:r>
              <a:rPr lang="de-DE"/>
              <a:t>17.09.2021</a:t>
            </a:r>
            <a:endParaRPr lang="de-DE" dirty="0"/>
          </a:p>
        </p:txBody>
      </p:sp>
      <p:sp>
        <p:nvSpPr>
          <p:cNvPr id="10" name="Fußzeilenplatzhalter 9"/>
          <p:cNvSpPr>
            <a:spLocks noGrp="1"/>
          </p:cNvSpPr>
          <p:nvPr>
            <p:ph type="ftr" sz="quarter" idx="13"/>
          </p:nvPr>
        </p:nvSpPr>
        <p:spPr/>
        <p:txBody>
          <a:bodyPr/>
          <a:lstStyle/>
          <a:p>
            <a:r>
              <a:rPr lang="de-DE"/>
              <a:t>Universität Passau   I    Kanzler Dr. Achim Dilling</a:t>
            </a:r>
            <a:endParaRPr lang="de-DE" dirty="0"/>
          </a:p>
        </p:txBody>
      </p:sp>
      <p:sp>
        <p:nvSpPr>
          <p:cNvPr id="11" name="Foliennummernplatzhalter 10"/>
          <p:cNvSpPr>
            <a:spLocks noGrp="1"/>
          </p:cNvSpPr>
          <p:nvPr>
            <p:ph type="sldNum" sz="quarter" idx="14"/>
          </p:nvPr>
        </p:nvSpPr>
        <p:spPr/>
        <p:txBody>
          <a:bodyPr/>
          <a:lstStyle/>
          <a:p>
            <a:fld id="{78742581-81B1-425F-B25E-3CD197136A05}" type="slidenum">
              <a:rPr lang="de-DE" smtClean="0"/>
              <a:pPr/>
              <a:t>‹Nr.›</a:t>
            </a:fld>
            <a:endParaRPr lang="de-DE" dirty="0"/>
          </a:p>
        </p:txBody>
      </p:sp>
      <p:sp>
        <p:nvSpPr>
          <p:cNvPr id="6" name="Bildplatzhalter 5"/>
          <p:cNvSpPr>
            <a:spLocks noGrp="1"/>
          </p:cNvSpPr>
          <p:nvPr>
            <p:ph type="pic" sz="quarter" idx="15"/>
          </p:nvPr>
        </p:nvSpPr>
        <p:spPr>
          <a:xfrm>
            <a:off x="0" y="5075280"/>
            <a:ext cx="12801600" cy="3250800"/>
          </a:xfrm>
          <a:prstGeom prst="rect">
            <a:avLst/>
          </a:prstGeom>
        </p:spPr>
        <p:txBody>
          <a:bodyPr/>
          <a:lstStyle>
            <a:lvl1pPr marL="0" indent="0">
              <a:buNone/>
              <a:defRPr/>
            </a:lvl1pPr>
          </a:lstStyle>
          <a:p>
            <a:r>
              <a:rPr lang="de-DE"/>
              <a:t>Bild durch Klicken auf Symbol hinzufügen</a:t>
            </a:r>
            <a:endParaRPr lang="de-DE" dirty="0"/>
          </a:p>
        </p:txBody>
      </p:sp>
      <p:sp>
        <p:nvSpPr>
          <p:cNvPr id="5" name="Bildplatzhalter 4"/>
          <p:cNvSpPr>
            <a:spLocks noGrp="1"/>
          </p:cNvSpPr>
          <p:nvPr>
            <p:ph type="pic" sz="quarter" idx="16"/>
          </p:nvPr>
        </p:nvSpPr>
        <p:spPr>
          <a:xfrm>
            <a:off x="1" y="1775778"/>
            <a:ext cx="3980498" cy="3250800"/>
          </a:xfrm>
          <a:prstGeom prst="rect">
            <a:avLst/>
          </a:prstGeom>
        </p:spPr>
        <p:txBody>
          <a:bodyPr/>
          <a:lstStyle>
            <a:lvl1pPr marL="0" indent="0">
              <a:buNone/>
              <a:defRPr/>
            </a:lvl1pPr>
          </a:lstStyle>
          <a:p>
            <a:r>
              <a:rPr lang="de-DE"/>
              <a:t>Bild durch Klicken auf Symbol hinzufügen</a:t>
            </a:r>
            <a:endParaRPr lang="de-DE" dirty="0"/>
          </a:p>
        </p:txBody>
      </p:sp>
      <p:sp>
        <p:nvSpPr>
          <p:cNvPr id="13" name="Bildplatzhalter 12"/>
          <p:cNvSpPr>
            <a:spLocks noGrp="1"/>
          </p:cNvSpPr>
          <p:nvPr>
            <p:ph type="pic" sz="quarter" idx="17"/>
          </p:nvPr>
        </p:nvSpPr>
        <p:spPr>
          <a:xfrm>
            <a:off x="4032000" y="1775778"/>
            <a:ext cx="8769600" cy="3250800"/>
          </a:xfrm>
          <a:prstGeom prst="rect">
            <a:avLst/>
          </a:prstGeom>
        </p:spPr>
        <p:txBody>
          <a:bodyPr/>
          <a:lstStyle>
            <a:lvl1pPr marL="0" indent="0">
              <a:buNone/>
              <a:defRPr/>
            </a:lvl1pPr>
          </a:lstStyle>
          <a:p>
            <a:r>
              <a:rPr lang="de-DE"/>
              <a:t>Bild durch Klicken auf Symbol hinzufügen</a:t>
            </a:r>
            <a:endParaRPr lang="de-DE" dirty="0"/>
          </a:p>
        </p:txBody>
      </p:sp>
      <p:sp>
        <p:nvSpPr>
          <p:cNvPr id="14" name="Line 8"/>
          <p:cNvSpPr>
            <a:spLocks noChangeShapeType="1"/>
          </p:cNvSpPr>
          <p:nvPr userDrawn="1"/>
        </p:nvSpPr>
        <p:spPr bwMode="auto">
          <a:xfrm>
            <a:off x="357823" y="955675"/>
            <a:ext cx="9067800"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de-DE" sz="2520" dirty="0"/>
          </a:p>
        </p:txBody>
      </p:sp>
      <p:pic>
        <p:nvPicPr>
          <p:cNvPr id="15" name="Grafik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76057" y="338713"/>
            <a:ext cx="2469435" cy="655200"/>
          </a:xfrm>
          <a:prstGeom prst="rect">
            <a:avLst/>
          </a:prstGeom>
        </p:spPr>
      </p:pic>
    </p:spTree>
    <p:extLst>
      <p:ext uri="{BB962C8B-B14F-4D97-AF65-F5344CB8AC3E}">
        <p14:creationId xmlns:p14="http://schemas.microsoft.com/office/powerpoint/2010/main" val="36663311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Bildcollage Variante 3">
    <p:spTree>
      <p:nvGrpSpPr>
        <p:cNvPr id="1" name=""/>
        <p:cNvGrpSpPr/>
        <p:nvPr/>
      </p:nvGrpSpPr>
      <p:grpSpPr>
        <a:xfrm>
          <a:off x="0" y="0"/>
          <a:ext cx="0" cy="0"/>
          <a:chOff x="0" y="0"/>
          <a:chExt cx="0" cy="0"/>
        </a:xfrm>
      </p:grpSpPr>
      <p:sp>
        <p:nvSpPr>
          <p:cNvPr id="2" name="Line 2"/>
          <p:cNvSpPr>
            <a:spLocks noChangeShapeType="1"/>
          </p:cNvSpPr>
          <p:nvPr userDrawn="1"/>
        </p:nvSpPr>
        <p:spPr bwMode="auto">
          <a:xfrm flipV="1">
            <a:off x="357824" y="8934450"/>
            <a:ext cx="11890375"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de-DE" sz="2520" dirty="0"/>
          </a:p>
        </p:txBody>
      </p:sp>
      <p:sp>
        <p:nvSpPr>
          <p:cNvPr id="8" name="Titel 7"/>
          <p:cNvSpPr>
            <a:spLocks noGrp="1"/>
          </p:cNvSpPr>
          <p:nvPr>
            <p:ph type="title"/>
          </p:nvPr>
        </p:nvSpPr>
        <p:spPr>
          <a:xfrm>
            <a:off x="453390" y="246631"/>
            <a:ext cx="9067800" cy="709045"/>
          </a:xfrm>
          <a:prstGeom prst="rect">
            <a:avLst/>
          </a:prstGeom>
        </p:spPr>
        <p:txBody>
          <a:bodyPr anchor="b" anchorCtr="0"/>
          <a:lstStyle>
            <a:lvl1pPr>
              <a:lnSpc>
                <a:spcPct val="100000"/>
              </a:lnSpc>
              <a:defRPr sz="3080" i="1">
                <a:solidFill>
                  <a:schemeClr val="bg2"/>
                </a:solidFill>
              </a:defRPr>
            </a:lvl1pPr>
          </a:lstStyle>
          <a:p>
            <a:r>
              <a:rPr lang="de-DE"/>
              <a:t>Titelmasterformat durch Klicken bearbeiten</a:t>
            </a:r>
            <a:endParaRPr lang="de-DE" dirty="0"/>
          </a:p>
        </p:txBody>
      </p:sp>
      <p:sp>
        <p:nvSpPr>
          <p:cNvPr id="9" name="Datumsplatzhalter 8"/>
          <p:cNvSpPr>
            <a:spLocks noGrp="1"/>
          </p:cNvSpPr>
          <p:nvPr>
            <p:ph type="dt" sz="half" idx="12"/>
          </p:nvPr>
        </p:nvSpPr>
        <p:spPr/>
        <p:txBody>
          <a:bodyPr/>
          <a:lstStyle/>
          <a:p>
            <a:r>
              <a:rPr lang="de-DE"/>
              <a:t>17.09.2021</a:t>
            </a:r>
            <a:endParaRPr lang="de-DE" dirty="0"/>
          </a:p>
        </p:txBody>
      </p:sp>
      <p:sp>
        <p:nvSpPr>
          <p:cNvPr id="10" name="Fußzeilenplatzhalter 9"/>
          <p:cNvSpPr>
            <a:spLocks noGrp="1"/>
          </p:cNvSpPr>
          <p:nvPr>
            <p:ph type="ftr" sz="quarter" idx="13"/>
          </p:nvPr>
        </p:nvSpPr>
        <p:spPr/>
        <p:txBody>
          <a:bodyPr/>
          <a:lstStyle/>
          <a:p>
            <a:r>
              <a:rPr lang="de-DE"/>
              <a:t>Universität Passau   I    Kanzler Dr. Achim Dilling</a:t>
            </a:r>
            <a:endParaRPr lang="de-DE" dirty="0"/>
          </a:p>
        </p:txBody>
      </p:sp>
      <p:sp>
        <p:nvSpPr>
          <p:cNvPr id="11" name="Foliennummernplatzhalter 10"/>
          <p:cNvSpPr>
            <a:spLocks noGrp="1"/>
          </p:cNvSpPr>
          <p:nvPr>
            <p:ph type="sldNum" sz="quarter" idx="14"/>
          </p:nvPr>
        </p:nvSpPr>
        <p:spPr/>
        <p:txBody>
          <a:bodyPr/>
          <a:lstStyle/>
          <a:p>
            <a:fld id="{78742581-81B1-425F-B25E-3CD197136A05}" type="slidenum">
              <a:rPr lang="de-DE" smtClean="0"/>
              <a:pPr/>
              <a:t>‹Nr.›</a:t>
            </a:fld>
            <a:endParaRPr lang="de-DE" dirty="0"/>
          </a:p>
        </p:txBody>
      </p:sp>
      <p:sp>
        <p:nvSpPr>
          <p:cNvPr id="6" name="Bildplatzhalter 5"/>
          <p:cNvSpPr>
            <a:spLocks noGrp="1"/>
          </p:cNvSpPr>
          <p:nvPr>
            <p:ph type="pic" sz="quarter" idx="15"/>
          </p:nvPr>
        </p:nvSpPr>
        <p:spPr>
          <a:xfrm>
            <a:off x="8821103" y="5075280"/>
            <a:ext cx="3980497" cy="3250800"/>
          </a:xfrm>
          <a:prstGeom prst="rect">
            <a:avLst/>
          </a:prstGeom>
        </p:spPr>
        <p:txBody>
          <a:bodyPr/>
          <a:lstStyle>
            <a:lvl1pPr marL="0" indent="0">
              <a:buNone/>
              <a:defRPr/>
            </a:lvl1pPr>
          </a:lstStyle>
          <a:p>
            <a:r>
              <a:rPr lang="de-DE"/>
              <a:t>Bild durch Klicken auf Symbol hinzufügen</a:t>
            </a:r>
            <a:endParaRPr lang="de-DE" dirty="0"/>
          </a:p>
        </p:txBody>
      </p:sp>
      <p:sp>
        <p:nvSpPr>
          <p:cNvPr id="5" name="Bildplatzhalter 4"/>
          <p:cNvSpPr>
            <a:spLocks noGrp="1"/>
          </p:cNvSpPr>
          <p:nvPr>
            <p:ph type="pic" sz="quarter" idx="16"/>
          </p:nvPr>
        </p:nvSpPr>
        <p:spPr>
          <a:xfrm>
            <a:off x="1" y="1775778"/>
            <a:ext cx="3980498" cy="3250800"/>
          </a:xfrm>
          <a:prstGeom prst="rect">
            <a:avLst/>
          </a:prstGeom>
        </p:spPr>
        <p:txBody>
          <a:bodyPr/>
          <a:lstStyle>
            <a:lvl1pPr marL="0" indent="0">
              <a:buNone/>
              <a:defRPr/>
            </a:lvl1pPr>
          </a:lstStyle>
          <a:p>
            <a:r>
              <a:rPr lang="de-DE"/>
              <a:t>Bild durch Klicken auf Symbol hinzufügen</a:t>
            </a:r>
            <a:endParaRPr lang="de-DE" dirty="0"/>
          </a:p>
        </p:txBody>
      </p:sp>
      <p:sp>
        <p:nvSpPr>
          <p:cNvPr id="13" name="Bildplatzhalter 12"/>
          <p:cNvSpPr>
            <a:spLocks noGrp="1"/>
          </p:cNvSpPr>
          <p:nvPr>
            <p:ph type="pic" sz="quarter" idx="17"/>
          </p:nvPr>
        </p:nvSpPr>
        <p:spPr>
          <a:xfrm>
            <a:off x="4032000" y="1775778"/>
            <a:ext cx="8769600" cy="3250800"/>
          </a:xfrm>
          <a:prstGeom prst="rect">
            <a:avLst/>
          </a:prstGeom>
        </p:spPr>
        <p:txBody>
          <a:bodyPr/>
          <a:lstStyle>
            <a:lvl1pPr marL="0" indent="0">
              <a:buNone/>
              <a:defRPr/>
            </a:lvl1pPr>
          </a:lstStyle>
          <a:p>
            <a:r>
              <a:rPr lang="de-DE"/>
              <a:t>Bild durch Klicken auf Symbol hinzufügen</a:t>
            </a:r>
            <a:endParaRPr lang="de-DE" dirty="0"/>
          </a:p>
        </p:txBody>
      </p:sp>
      <p:sp>
        <p:nvSpPr>
          <p:cNvPr id="12" name="Bildplatzhalter 12"/>
          <p:cNvSpPr>
            <a:spLocks noGrp="1"/>
          </p:cNvSpPr>
          <p:nvPr>
            <p:ph type="pic" sz="quarter" idx="18"/>
          </p:nvPr>
        </p:nvSpPr>
        <p:spPr>
          <a:xfrm>
            <a:off x="0" y="5075280"/>
            <a:ext cx="8769600" cy="3250800"/>
          </a:xfrm>
          <a:prstGeom prst="rect">
            <a:avLst/>
          </a:prstGeom>
        </p:spPr>
        <p:txBody>
          <a:bodyPr/>
          <a:lstStyle>
            <a:lvl1pPr marL="0" indent="0">
              <a:buNone/>
              <a:defRPr/>
            </a:lvl1pPr>
          </a:lstStyle>
          <a:p>
            <a:r>
              <a:rPr lang="de-DE"/>
              <a:t>Bild durch Klicken auf Symbol hinzufügen</a:t>
            </a:r>
            <a:endParaRPr lang="de-DE" dirty="0"/>
          </a:p>
        </p:txBody>
      </p:sp>
      <p:sp>
        <p:nvSpPr>
          <p:cNvPr id="14" name="Line 8"/>
          <p:cNvSpPr>
            <a:spLocks noChangeShapeType="1"/>
          </p:cNvSpPr>
          <p:nvPr userDrawn="1"/>
        </p:nvSpPr>
        <p:spPr bwMode="auto">
          <a:xfrm>
            <a:off x="357823" y="955675"/>
            <a:ext cx="9067800"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de-DE" sz="2520" dirty="0"/>
          </a:p>
        </p:txBody>
      </p:sp>
      <p:pic>
        <p:nvPicPr>
          <p:cNvPr id="16" name="Grafik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76057" y="338713"/>
            <a:ext cx="2469435" cy="655200"/>
          </a:xfrm>
          <a:prstGeom prst="rect">
            <a:avLst/>
          </a:prstGeom>
        </p:spPr>
      </p:pic>
    </p:spTree>
    <p:extLst>
      <p:ext uri="{BB962C8B-B14F-4D97-AF65-F5344CB8AC3E}">
        <p14:creationId xmlns:p14="http://schemas.microsoft.com/office/powerpoint/2010/main" val="5999437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ildcollage Variante 2">
    <p:spTree>
      <p:nvGrpSpPr>
        <p:cNvPr id="1" name=""/>
        <p:cNvGrpSpPr/>
        <p:nvPr/>
      </p:nvGrpSpPr>
      <p:grpSpPr>
        <a:xfrm>
          <a:off x="0" y="0"/>
          <a:ext cx="0" cy="0"/>
          <a:chOff x="0" y="0"/>
          <a:chExt cx="0" cy="0"/>
        </a:xfrm>
      </p:grpSpPr>
      <p:sp>
        <p:nvSpPr>
          <p:cNvPr id="2" name="Line 2"/>
          <p:cNvSpPr>
            <a:spLocks noChangeShapeType="1"/>
          </p:cNvSpPr>
          <p:nvPr userDrawn="1"/>
        </p:nvSpPr>
        <p:spPr bwMode="auto">
          <a:xfrm flipV="1">
            <a:off x="357824" y="8934450"/>
            <a:ext cx="11890375"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de-DE" sz="2520" dirty="0"/>
          </a:p>
        </p:txBody>
      </p:sp>
      <p:sp>
        <p:nvSpPr>
          <p:cNvPr id="8" name="Titel 7"/>
          <p:cNvSpPr>
            <a:spLocks noGrp="1"/>
          </p:cNvSpPr>
          <p:nvPr>
            <p:ph type="title"/>
          </p:nvPr>
        </p:nvSpPr>
        <p:spPr>
          <a:xfrm>
            <a:off x="453390" y="246631"/>
            <a:ext cx="9067800" cy="709045"/>
          </a:xfrm>
          <a:prstGeom prst="rect">
            <a:avLst/>
          </a:prstGeom>
        </p:spPr>
        <p:txBody>
          <a:bodyPr anchor="b" anchorCtr="0"/>
          <a:lstStyle>
            <a:lvl1pPr>
              <a:lnSpc>
                <a:spcPct val="100000"/>
              </a:lnSpc>
              <a:defRPr sz="3080" i="1">
                <a:solidFill>
                  <a:schemeClr val="bg2"/>
                </a:solidFill>
              </a:defRPr>
            </a:lvl1pPr>
          </a:lstStyle>
          <a:p>
            <a:r>
              <a:rPr lang="de-DE"/>
              <a:t>Titelmasterformat durch Klicken bearbeiten</a:t>
            </a:r>
            <a:endParaRPr lang="de-DE" dirty="0"/>
          </a:p>
        </p:txBody>
      </p:sp>
      <p:sp>
        <p:nvSpPr>
          <p:cNvPr id="9" name="Datumsplatzhalter 8"/>
          <p:cNvSpPr>
            <a:spLocks noGrp="1"/>
          </p:cNvSpPr>
          <p:nvPr>
            <p:ph type="dt" sz="half" idx="12"/>
          </p:nvPr>
        </p:nvSpPr>
        <p:spPr/>
        <p:txBody>
          <a:bodyPr/>
          <a:lstStyle/>
          <a:p>
            <a:r>
              <a:rPr lang="de-DE"/>
              <a:t>17.09.2021</a:t>
            </a:r>
            <a:endParaRPr lang="de-DE" dirty="0"/>
          </a:p>
        </p:txBody>
      </p:sp>
      <p:sp>
        <p:nvSpPr>
          <p:cNvPr id="10" name="Fußzeilenplatzhalter 9"/>
          <p:cNvSpPr>
            <a:spLocks noGrp="1"/>
          </p:cNvSpPr>
          <p:nvPr>
            <p:ph type="ftr" sz="quarter" idx="13"/>
          </p:nvPr>
        </p:nvSpPr>
        <p:spPr/>
        <p:txBody>
          <a:bodyPr/>
          <a:lstStyle/>
          <a:p>
            <a:r>
              <a:rPr lang="de-DE"/>
              <a:t>Universität Passau   I    Kanzler Dr. Achim Dilling</a:t>
            </a:r>
            <a:endParaRPr lang="de-DE" dirty="0"/>
          </a:p>
        </p:txBody>
      </p:sp>
      <p:sp>
        <p:nvSpPr>
          <p:cNvPr id="11" name="Foliennummernplatzhalter 10"/>
          <p:cNvSpPr>
            <a:spLocks noGrp="1"/>
          </p:cNvSpPr>
          <p:nvPr>
            <p:ph type="sldNum" sz="quarter" idx="14"/>
          </p:nvPr>
        </p:nvSpPr>
        <p:spPr/>
        <p:txBody>
          <a:bodyPr/>
          <a:lstStyle/>
          <a:p>
            <a:fld id="{78742581-81B1-425F-B25E-3CD197136A05}" type="slidenum">
              <a:rPr lang="de-DE" smtClean="0"/>
              <a:pPr/>
              <a:t>‹Nr.›</a:t>
            </a:fld>
            <a:endParaRPr lang="de-DE" dirty="0"/>
          </a:p>
        </p:txBody>
      </p:sp>
      <p:sp>
        <p:nvSpPr>
          <p:cNvPr id="6" name="Bildplatzhalter 5"/>
          <p:cNvSpPr>
            <a:spLocks noGrp="1"/>
          </p:cNvSpPr>
          <p:nvPr>
            <p:ph type="pic" sz="quarter" idx="15"/>
          </p:nvPr>
        </p:nvSpPr>
        <p:spPr>
          <a:xfrm>
            <a:off x="0" y="5075280"/>
            <a:ext cx="12801600" cy="3250800"/>
          </a:xfrm>
          <a:prstGeom prst="rect">
            <a:avLst/>
          </a:prstGeom>
        </p:spPr>
        <p:txBody>
          <a:bodyPr/>
          <a:lstStyle>
            <a:lvl1pPr marL="0" indent="0">
              <a:buNone/>
              <a:defRPr/>
            </a:lvl1pPr>
          </a:lstStyle>
          <a:p>
            <a:r>
              <a:rPr lang="de-DE"/>
              <a:t>Bild durch Klicken auf Symbol hinzufügen</a:t>
            </a:r>
            <a:endParaRPr lang="de-DE" dirty="0"/>
          </a:p>
        </p:txBody>
      </p:sp>
      <p:sp>
        <p:nvSpPr>
          <p:cNvPr id="5" name="Bildplatzhalter 4"/>
          <p:cNvSpPr>
            <a:spLocks noGrp="1"/>
          </p:cNvSpPr>
          <p:nvPr>
            <p:ph type="pic" sz="quarter" idx="16"/>
          </p:nvPr>
        </p:nvSpPr>
        <p:spPr>
          <a:xfrm>
            <a:off x="8821103" y="1775778"/>
            <a:ext cx="3980498" cy="3250800"/>
          </a:xfrm>
          <a:prstGeom prst="rect">
            <a:avLst/>
          </a:prstGeom>
        </p:spPr>
        <p:txBody>
          <a:bodyPr/>
          <a:lstStyle>
            <a:lvl1pPr marL="0" indent="0">
              <a:buNone/>
              <a:defRPr/>
            </a:lvl1pPr>
          </a:lstStyle>
          <a:p>
            <a:r>
              <a:rPr lang="de-DE"/>
              <a:t>Bild durch Klicken auf Symbol hinzufügen</a:t>
            </a:r>
            <a:endParaRPr lang="de-DE" dirty="0"/>
          </a:p>
        </p:txBody>
      </p:sp>
      <p:sp>
        <p:nvSpPr>
          <p:cNvPr id="13" name="Bildplatzhalter 12"/>
          <p:cNvSpPr>
            <a:spLocks noGrp="1"/>
          </p:cNvSpPr>
          <p:nvPr>
            <p:ph type="pic" sz="quarter" idx="17"/>
          </p:nvPr>
        </p:nvSpPr>
        <p:spPr>
          <a:xfrm>
            <a:off x="0" y="1775778"/>
            <a:ext cx="8769600" cy="3250800"/>
          </a:xfrm>
          <a:prstGeom prst="rect">
            <a:avLst/>
          </a:prstGeom>
        </p:spPr>
        <p:txBody>
          <a:bodyPr/>
          <a:lstStyle>
            <a:lvl1pPr marL="0" indent="0">
              <a:buNone/>
              <a:defRPr/>
            </a:lvl1pPr>
          </a:lstStyle>
          <a:p>
            <a:r>
              <a:rPr lang="de-DE"/>
              <a:t>Bild durch Klicken auf Symbol hinzufügen</a:t>
            </a:r>
            <a:endParaRPr lang="de-DE" dirty="0"/>
          </a:p>
        </p:txBody>
      </p:sp>
      <p:sp>
        <p:nvSpPr>
          <p:cNvPr id="14" name="Line 8"/>
          <p:cNvSpPr>
            <a:spLocks noChangeShapeType="1"/>
          </p:cNvSpPr>
          <p:nvPr userDrawn="1"/>
        </p:nvSpPr>
        <p:spPr bwMode="auto">
          <a:xfrm>
            <a:off x="357823" y="955675"/>
            <a:ext cx="9067800"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de-DE" sz="2520" dirty="0"/>
          </a:p>
        </p:txBody>
      </p:sp>
      <p:pic>
        <p:nvPicPr>
          <p:cNvPr id="15" name="Grafik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76057" y="338713"/>
            <a:ext cx="2469435" cy="655200"/>
          </a:xfrm>
          <a:prstGeom prst="rect">
            <a:avLst/>
          </a:prstGeom>
        </p:spPr>
      </p:pic>
    </p:spTree>
    <p:extLst>
      <p:ext uri="{BB962C8B-B14F-4D97-AF65-F5344CB8AC3E}">
        <p14:creationId xmlns:p14="http://schemas.microsoft.com/office/powerpoint/2010/main" val="26519945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Bildcollage Variante 4">
    <p:spTree>
      <p:nvGrpSpPr>
        <p:cNvPr id="1" name=""/>
        <p:cNvGrpSpPr/>
        <p:nvPr/>
      </p:nvGrpSpPr>
      <p:grpSpPr>
        <a:xfrm>
          <a:off x="0" y="0"/>
          <a:ext cx="0" cy="0"/>
          <a:chOff x="0" y="0"/>
          <a:chExt cx="0" cy="0"/>
        </a:xfrm>
      </p:grpSpPr>
      <p:sp>
        <p:nvSpPr>
          <p:cNvPr id="2" name="Line 2"/>
          <p:cNvSpPr>
            <a:spLocks noChangeShapeType="1"/>
          </p:cNvSpPr>
          <p:nvPr userDrawn="1"/>
        </p:nvSpPr>
        <p:spPr bwMode="auto">
          <a:xfrm flipV="1">
            <a:off x="357824" y="8934450"/>
            <a:ext cx="11890375"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de-DE" sz="2520" dirty="0"/>
          </a:p>
        </p:txBody>
      </p:sp>
      <p:sp>
        <p:nvSpPr>
          <p:cNvPr id="8" name="Titel 7"/>
          <p:cNvSpPr>
            <a:spLocks noGrp="1"/>
          </p:cNvSpPr>
          <p:nvPr>
            <p:ph type="title"/>
          </p:nvPr>
        </p:nvSpPr>
        <p:spPr>
          <a:xfrm>
            <a:off x="453390" y="246631"/>
            <a:ext cx="9067800" cy="709045"/>
          </a:xfrm>
          <a:prstGeom prst="rect">
            <a:avLst/>
          </a:prstGeom>
        </p:spPr>
        <p:txBody>
          <a:bodyPr anchor="b" anchorCtr="0"/>
          <a:lstStyle>
            <a:lvl1pPr>
              <a:lnSpc>
                <a:spcPct val="100000"/>
              </a:lnSpc>
              <a:defRPr sz="3080" i="1">
                <a:solidFill>
                  <a:schemeClr val="bg2"/>
                </a:solidFill>
              </a:defRPr>
            </a:lvl1pPr>
          </a:lstStyle>
          <a:p>
            <a:r>
              <a:rPr lang="de-DE"/>
              <a:t>Titelmasterformat durch Klicken bearbeiten</a:t>
            </a:r>
            <a:endParaRPr lang="de-DE" dirty="0"/>
          </a:p>
        </p:txBody>
      </p:sp>
      <p:sp>
        <p:nvSpPr>
          <p:cNvPr id="9" name="Datumsplatzhalter 8"/>
          <p:cNvSpPr>
            <a:spLocks noGrp="1"/>
          </p:cNvSpPr>
          <p:nvPr>
            <p:ph type="dt" sz="half" idx="12"/>
          </p:nvPr>
        </p:nvSpPr>
        <p:spPr/>
        <p:txBody>
          <a:bodyPr/>
          <a:lstStyle/>
          <a:p>
            <a:r>
              <a:rPr lang="de-DE"/>
              <a:t>17.09.2021</a:t>
            </a:r>
            <a:endParaRPr lang="de-DE" dirty="0"/>
          </a:p>
        </p:txBody>
      </p:sp>
      <p:sp>
        <p:nvSpPr>
          <p:cNvPr id="10" name="Fußzeilenplatzhalter 9"/>
          <p:cNvSpPr>
            <a:spLocks noGrp="1"/>
          </p:cNvSpPr>
          <p:nvPr>
            <p:ph type="ftr" sz="quarter" idx="13"/>
          </p:nvPr>
        </p:nvSpPr>
        <p:spPr/>
        <p:txBody>
          <a:bodyPr/>
          <a:lstStyle/>
          <a:p>
            <a:r>
              <a:rPr lang="de-DE"/>
              <a:t>Universität Passau   I    Kanzler Dr. Achim Dilling</a:t>
            </a:r>
            <a:endParaRPr lang="de-DE" dirty="0"/>
          </a:p>
        </p:txBody>
      </p:sp>
      <p:sp>
        <p:nvSpPr>
          <p:cNvPr id="11" name="Foliennummernplatzhalter 10"/>
          <p:cNvSpPr>
            <a:spLocks noGrp="1"/>
          </p:cNvSpPr>
          <p:nvPr>
            <p:ph type="sldNum" sz="quarter" idx="14"/>
          </p:nvPr>
        </p:nvSpPr>
        <p:spPr/>
        <p:txBody>
          <a:bodyPr/>
          <a:lstStyle/>
          <a:p>
            <a:fld id="{78742581-81B1-425F-B25E-3CD197136A05}" type="slidenum">
              <a:rPr lang="de-DE" smtClean="0"/>
              <a:pPr/>
              <a:t>‹Nr.›</a:t>
            </a:fld>
            <a:endParaRPr lang="de-DE" dirty="0"/>
          </a:p>
        </p:txBody>
      </p:sp>
      <p:sp>
        <p:nvSpPr>
          <p:cNvPr id="6" name="Bildplatzhalter 5"/>
          <p:cNvSpPr>
            <a:spLocks noGrp="1"/>
          </p:cNvSpPr>
          <p:nvPr>
            <p:ph type="pic" sz="quarter" idx="15"/>
          </p:nvPr>
        </p:nvSpPr>
        <p:spPr>
          <a:xfrm>
            <a:off x="1" y="5075280"/>
            <a:ext cx="3980498" cy="3250800"/>
          </a:xfrm>
          <a:prstGeom prst="rect">
            <a:avLst/>
          </a:prstGeom>
        </p:spPr>
        <p:txBody>
          <a:bodyPr/>
          <a:lstStyle>
            <a:lvl1pPr marL="0" indent="0">
              <a:buNone/>
              <a:defRPr/>
            </a:lvl1pPr>
          </a:lstStyle>
          <a:p>
            <a:r>
              <a:rPr lang="de-DE"/>
              <a:t>Bild durch Klicken auf Symbol hinzufügen</a:t>
            </a:r>
            <a:endParaRPr lang="de-DE" dirty="0"/>
          </a:p>
        </p:txBody>
      </p:sp>
      <p:sp>
        <p:nvSpPr>
          <p:cNvPr id="5" name="Bildplatzhalter 4"/>
          <p:cNvSpPr>
            <a:spLocks noGrp="1"/>
          </p:cNvSpPr>
          <p:nvPr>
            <p:ph type="pic" sz="quarter" idx="16"/>
          </p:nvPr>
        </p:nvSpPr>
        <p:spPr>
          <a:xfrm>
            <a:off x="8821103" y="1775778"/>
            <a:ext cx="3980498" cy="3250800"/>
          </a:xfrm>
          <a:prstGeom prst="rect">
            <a:avLst/>
          </a:prstGeom>
        </p:spPr>
        <p:txBody>
          <a:bodyPr/>
          <a:lstStyle>
            <a:lvl1pPr marL="0" indent="0">
              <a:buNone/>
              <a:defRPr/>
            </a:lvl1pPr>
          </a:lstStyle>
          <a:p>
            <a:r>
              <a:rPr lang="de-DE"/>
              <a:t>Bild durch Klicken auf Symbol hinzufügen</a:t>
            </a:r>
            <a:endParaRPr lang="de-DE" dirty="0"/>
          </a:p>
        </p:txBody>
      </p:sp>
      <p:sp>
        <p:nvSpPr>
          <p:cNvPr id="13" name="Bildplatzhalter 12"/>
          <p:cNvSpPr>
            <a:spLocks noGrp="1"/>
          </p:cNvSpPr>
          <p:nvPr>
            <p:ph type="pic" sz="quarter" idx="17"/>
          </p:nvPr>
        </p:nvSpPr>
        <p:spPr>
          <a:xfrm>
            <a:off x="0" y="1775778"/>
            <a:ext cx="8769600" cy="3250800"/>
          </a:xfrm>
          <a:prstGeom prst="rect">
            <a:avLst/>
          </a:prstGeom>
        </p:spPr>
        <p:txBody>
          <a:bodyPr/>
          <a:lstStyle>
            <a:lvl1pPr marL="0" indent="0">
              <a:buNone/>
              <a:defRPr/>
            </a:lvl1pPr>
          </a:lstStyle>
          <a:p>
            <a:r>
              <a:rPr lang="de-DE"/>
              <a:t>Bild durch Klicken auf Symbol hinzufügen</a:t>
            </a:r>
            <a:endParaRPr lang="de-DE" dirty="0"/>
          </a:p>
        </p:txBody>
      </p:sp>
      <p:sp>
        <p:nvSpPr>
          <p:cNvPr id="12" name="Bildplatzhalter 12"/>
          <p:cNvSpPr>
            <a:spLocks noGrp="1"/>
          </p:cNvSpPr>
          <p:nvPr>
            <p:ph type="pic" sz="quarter" idx="18"/>
          </p:nvPr>
        </p:nvSpPr>
        <p:spPr>
          <a:xfrm>
            <a:off x="4032000" y="5075280"/>
            <a:ext cx="8769600" cy="3250800"/>
          </a:xfrm>
          <a:prstGeom prst="rect">
            <a:avLst/>
          </a:prstGeom>
        </p:spPr>
        <p:txBody>
          <a:bodyPr/>
          <a:lstStyle>
            <a:lvl1pPr marL="0" indent="0">
              <a:buNone/>
              <a:defRPr/>
            </a:lvl1pPr>
          </a:lstStyle>
          <a:p>
            <a:r>
              <a:rPr lang="de-DE"/>
              <a:t>Bild durch Klicken auf Symbol hinzufügen</a:t>
            </a:r>
            <a:endParaRPr lang="de-DE" dirty="0"/>
          </a:p>
        </p:txBody>
      </p:sp>
      <p:sp>
        <p:nvSpPr>
          <p:cNvPr id="15" name="Line 8"/>
          <p:cNvSpPr>
            <a:spLocks noChangeShapeType="1"/>
          </p:cNvSpPr>
          <p:nvPr userDrawn="1"/>
        </p:nvSpPr>
        <p:spPr bwMode="auto">
          <a:xfrm>
            <a:off x="357823" y="955675"/>
            <a:ext cx="9067800"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de-DE" sz="2520" dirty="0"/>
          </a:p>
        </p:txBody>
      </p:sp>
      <p:pic>
        <p:nvPicPr>
          <p:cNvPr id="16" name="Grafik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76057" y="338713"/>
            <a:ext cx="2469435" cy="655200"/>
          </a:xfrm>
          <a:prstGeom prst="rect">
            <a:avLst/>
          </a:prstGeom>
        </p:spPr>
      </p:pic>
    </p:spTree>
    <p:extLst>
      <p:ext uri="{BB962C8B-B14F-4D97-AF65-F5344CB8AC3E}">
        <p14:creationId xmlns:p14="http://schemas.microsoft.com/office/powerpoint/2010/main" val="38412068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Bildcollage mit Text">
    <p:spTree>
      <p:nvGrpSpPr>
        <p:cNvPr id="1" name=""/>
        <p:cNvGrpSpPr/>
        <p:nvPr/>
      </p:nvGrpSpPr>
      <p:grpSpPr>
        <a:xfrm>
          <a:off x="0" y="0"/>
          <a:ext cx="0" cy="0"/>
          <a:chOff x="0" y="0"/>
          <a:chExt cx="0" cy="0"/>
        </a:xfrm>
      </p:grpSpPr>
      <p:sp>
        <p:nvSpPr>
          <p:cNvPr id="2" name="Line 2"/>
          <p:cNvSpPr>
            <a:spLocks noChangeShapeType="1"/>
          </p:cNvSpPr>
          <p:nvPr userDrawn="1"/>
        </p:nvSpPr>
        <p:spPr bwMode="auto">
          <a:xfrm flipV="1">
            <a:off x="357824" y="8934450"/>
            <a:ext cx="11890375"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de-DE" sz="2520" dirty="0"/>
          </a:p>
        </p:txBody>
      </p:sp>
      <p:sp>
        <p:nvSpPr>
          <p:cNvPr id="8" name="Titel 7"/>
          <p:cNvSpPr>
            <a:spLocks noGrp="1"/>
          </p:cNvSpPr>
          <p:nvPr>
            <p:ph type="title"/>
          </p:nvPr>
        </p:nvSpPr>
        <p:spPr>
          <a:xfrm>
            <a:off x="453390" y="246631"/>
            <a:ext cx="9067800" cy="709045"/>
          </a:xfrm>
          <a:prstGeom prst="rect">
            <a:avLst/>
          </a:prstGeom>
        </p:spPr>
        <p:txBody>
          <a:bodyPr anchor="b" anchorCtr="0"/>
          <a:lstStyle>
            <a:lvl1pPr>
              <a:lnSpc>
                <a:spcPct val="100000"/>
              </a:lnSpc>
              <a:defRPr sz="3080" i="1">
                <a:solidFill>
                  <a:schemeClr val="bg2"/>
                </a:solidFill>
              </a:defRPr>
            </a:lvl1pPr>
          </a:lstStyle>
          <a:p>
            <a:r>
              <a:rPr lang="de-DE"/>
              <a:t>Titelmasterformat durch Klicken bearbeiten</a:t>
            </a:r>
            <a:endParaRPr lang="de-DE" dirty="0"/>
          </a:p>
        </p:txBody>
      </p:sp>
      <p:sp>
        <p:nvSpPr>
          <p:cNvPr id="9" name="Datumsplatzhalter 8"/>
          <p:cNvSpPr>
            <a:spLocks noGrp="1"/>
          </p:cNvSpPr>
          <p:nvPr>
            <p:ph type="dt" sz="half" idx="12"/>
          </p:nvPr>
        </p:nvSpPr>
        <p:spPr/>
        <p:txBody>
          <a:bodyPr/>
          <a:lstStyle/>
          <a:p>
            <a:r>
              <a:rPr lang="de-DE"/>
              <a:t>17.09.2021</a:t>
            </a:r>
            <a:endParaRPr lang="de-DE" dirty="0"/>
          </a:p>
        </p:txBody>
      </p:sp>
      <p:sp>
        <p:nvSpPr>
          <p:cNvPr id="10" name="Fußzeilenplatzhalter 9"/>
          <p:cNvSpPr>
            <a:spLocks noGrp="1"/>
          </p:cNvSpPr>
          <p:nvPr>
            <p:ph type="ftr" sz="quarter" idx="13"/>
          </p:nvPr>
        </p:nvSpPr>
        <p:spPr/>
        <p:txBody>
          <a:bodyPr/>
          <a:lstStyle/>
          <a:p>
            <a:r>
              <a:rPr lang="de-DE"/>
              <a:t>Universität Passau   I    Kanzler Dr. Achim Dilling</a:t>
            </a:r>
            <a:endParaRPr lang="de-DE" dirty="0"/>
          </a:p>
        </p:txBody>
      </p:sp>
      <p:sp>
        <p:nvSpPr>
          <p:cNvPr id="11" name="Foliennummernplatzhalter 10"/>
          <p:cNvSpPr>
            <a:spLocks noGrp="1"/>
          </p:cNvSpPr>
          <p:nvPr>
            <p:ph type="sldNum" sz="quarter" idx="14"/>
          </p:nvPr>
        </p:nvSpPr>
        <p:spPr/>
        <p:txBody>
          <a:bodyPr/>
          <a:lstStyle/>
          <a:p>
            <a:fld id="{78742581-81B1-425F-B25E-3CD197136A05}" type="slidenum">
              <a:rPr lang="de-DE" smtClean="0"/>
              <a:pPr/>
              <a:t>‹Nr.›</a:t>
            </a:fld>
            <a:endParaRPr lang="de-DE" dirty="0"/>
          </a:p>
        </p:txBody>
      </p:sp>
      <p:sp>
        <p:nvSpPr>
          <p:cNvPr id="6" name="Bildplatzhalter 5"/>
          <p:cNvSpPr>
            <a:spLocks noGrp="1"/>
          </p:cNvSpPr>
          <p:nvPr>
            <p:ph type="pic" sz="quarter" idx="15"/>
          </p:nvPr>
        </p:nvSpPr>
        <p:spPr>
          <a:xfrm>
            <a:off x="0" y="5075280"/>
            <a:ext cx="12801600" cy="3250800"/>
          </a:xfrm>
          <a:prstGeom prst="rect">
            <a:avLst/>
          </a:prstGeom>
        </p:spPr>
        <p:txBody>
          <a:bodyPr/>
          <a:lstStyle>
            <a:lvl1pPr marL="0" indent="0">
              <a:buNone/>
              <a:defRPr/>
            </a:lvl1pPr>
          </a:lstStyle>
          <a:p>
            <a:r>
              <a:rPr lang="de-DE"/>
              <a:t>Bild durch Klicken auf Symbol hinzufügen</a:t>
            </a:r>
            <a:endParaRPr lang="de-DE" dirty="0"/>
          </a:p>
        </p:txBody>
      </p:sp>
      <p:sp>
        <p:nvSpPr>
          <p:cNvPr id="5" name="Bildplatzhalter 4"/>
          <p:cNvSpPr>
            <a:spLocks noGrp="1"/>
          </p:cNvSpPr>
          <p:nvPr>
            <p:ph type="pic" sz="quarter" idx="16"/>
          </p:nvPr>
        </p:nvSpPr>
        <p:spPr>
          <a:xfrm>
            <a:off x="8821103" y="1775777"/>
            <a:ext cx="3980498" cy="3250800"/>
          </a:xfrm>
          <a:prstGeom prst="rect">
            <a:avLst/>
          </a:prstGeom>
        </p:spPr>
        <p:txBody>
          <a:bodyPr/>
          <a:lstStyle>
            <a:lvl1pPr marL="0" indent="0">
              <a:buNone/>
              <a:defRPr/>
            </a:lvl1pPr>
          </a:lstStyle>
          <a:p>
            <a:r>
              <a:rPr lang="de-DE"/>
              <a:t>Bild durch Klicken auf Symbol hinzufügen</a:t>
            </a:r>
            <a:endParaRPr lang="de-DE" dirty="0"/>
          </a:p>
        </p:txBody>
      </p:sp>
      <p:sp>
        <p:nvSpPr>
          <p:cNvPr id="4" name="Rechteck 3"/>
          <p:cNvSpPr/>
          <p:nvPr userDrawn="1"/>
        </p:nvSpPr>
        <p:spPr bwMode="auto">
          <a:xfrm>
            <a:off x="0" y="1775777"/>
            <a:ext cx="8769600" cy="3250800"/>
          </a:xfrm>
          <a:prstGeom prst="rect">
            <a:avLst/>
          </a:prstGeom>
          <a:solidFill>
            <a:srgbClr val="DDDDDD"/>
          </a:solidFill>
          <a:ln w="19050" cap="flat" cmpd="sng" algn="ctr">
            <a:noFill/>
            <a:prstDash val="solid"/>
            <a:round/>
            <a:headEnd type="none" w="med" len="med"/>
            <a:tailEnd type="none" w="med" len="med"/>
          </a:ln>
          <a:effectLst/>
        </p:spPr>
        <p:txBody>
          <a:bodyPr vert="horz" wrap="square" lIns="126000" tIns="65520" rIns="126000" bIns="65520" numCol="1" rtlCol="0" anchor="ctr" anchorCtr="0" compatLnSpc="1">
            <a:prstTxWarp prst="textNoShape">
              <a:avLst/>
            </a:prstTxWarp>
          </a:bodyPr>
          <a:lstStyle/>
          <a:p>
            <a:pPr marL="0" marR="0" indent="0" algn="ctr" defTabSz="1280160" rtl="0" eaLnBrk="0" fontAlgn="base" latinLnBrk="0" hangingPunct="0">
              <a:lnSpc>
                <a:spcPct val="100000"/>
              </a:lnSpc>
              <a:spcBef>
                <a:spcPct val="20000"/>
              </a:spcBef>
              <a:spcAft>
                <a:spcPct val="0"/>
              </a:spcAft>
              <a:buClrTx/>
              <a:buSzTx/>
              <a:buFontTx/>
              <a:buNone/>
              <a:tabLst/>
            </a:pPr>
            <a:endParaRPr kumimoji="0" lang="de-DE" sz="2520" b="0" i="0" u="none" strike="noStrike" cap="none" normalizeH="0" baseline="0" dirty="0">
              <a:ln>
                <a:noFill/>
              </a:ln>
              <a:solidFill>
                <a:srgbClr val="000066"/>
              </a:solidFill>
              <a:effectLst/>
              <a:latin typeface="Arial" charset="0"/>
            </a:endParaRPr>
          </a:p>
        </p:txBody>
      </p:sp>
      <p:sp>
        <p:nvSpPr>
          <p:cNvPr id="14" name="Textplatzhalter 13"/>
          <p:cNvSpPr>
            <a:spLocks noGrp="1"/>
          </p:cNvSpPr>
          <p:nvPr>
            <p:ph type="body" sz="quarter" idx="17"/>
          </p:nvPr>
        </p:nvSpPr>
        <p:spPr>
          <a:xfrm>
            <a:off x="453006" y="1775777"/>
            <a:ext cx="8316595" cy="3250799"/>
          </a:xfrm>
          <a:prstGeom prst="rect">
            <a:avLst/>
          </a:prstGeom>
        </p:spPr>
        <p:txBody>
          <a:bodyPr lIns="216000" rIns="216000" anchor="ctr" anchorCtr="0">
            <a:normAutofit/>
          </a:bodyPr>
          <a:lstStyle>
            <a:lvl1pPr>
              <a:defRPr sz="2800"/>
            </a:lvl1pPr>
            <a:lvl2pPr>
              <a:defRPr sz="2520"/>
            </a:lvl2pPr>
            <a:lvl3pPr>
              <a:defRPr sz="2240"/>
            </a:lvl3pPr>
          </a:lstStyle>
          <a:p>
            <a:pPr lvl="0"/>
            <a:r>
              <a:rPr lang="de-DE"/>
              <a:t>Formatvorlagen des Textmasters bearbeiten</a:t>
            </a:r>
          </a:p>
          <a:p>
            <a:pPr lvl="1"/>
            <a:r>
              <a:rPr lang="de-DE"/>
              <a:t>Zweite Ebene</a:t>
            </a:r>
          </a:p>
          <a:p>
            <a:pPr lvl="2"/>
            <a:r>
              <a:rPr lang="de-DE"/>
              <a:t>Dritte Ebene</a:t>
            </a:r>
          </a:p>
        </p:txBody>
      </p:sp>
      <p:sp>
        <p:nvSpPr>
          <p:cNvPr id="15" name="Line 8"/>
          <p:cNvSpPr>
            <a:spLocks noChangeShapeType="1"/>
          </p:cNvSpPr>
          <p:nvPr userDrawn="1"/>
        </p:nvSpPr>
        <p:spPr bwMode="auto">
          <a:xfrm>
            <a:off x="357823" y="955675"/>
            <a:ext cx="9067800"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de-DE" sz="2520" dirty="0"/>
          </a:p>
        </p:txBody>
      </p:sp>
      <p:pic>
        <p:nvPicPr>
          <p:cNvPr id="16" name="Grafik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76057" y="338713"/>
            <a:ext cx="2469435" cy="655200"/>
          </a:xfrm>
          <a:prstGeom prst="rect">
            <a:avLst/>
          </a:prstGeom>
        </p:spPr>
      </p:pic>
    </p:spTree>
    <p:extLst>
      <p:ext uri="{BB962C8B-B14F-4D97-AF65-F5344CB8AC3E}">
        <p14:creationId xmlns:p14="http://schemas.microsoft.com/office/powerpoint/2010/main" val="16388534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Bildcollage Variante 5">
    <p:spTree>
      <p:nvGrpSpPr>
        <p:cNvPr id="1" name=""/>
        <p:cNvGrpSpPr/>
        <p:nvPr/>
      </p:nvGrpSpPr>
      <p:grpSpPr>
        <a:xfrm>
          <a:off x="0" y="0"/>
          <a:ext cx="0" cy="0"/>
          <a:chOff x="0" y="0"/>
          <a:chExt cx="0" cy="0"/>
        </a:xfrm>
      </p:grpSpPr>
      <p:sp>
        <p:nvSpPr>
          <p:cNvPr id="2" name="Line 2"/>
          <p:cNvSpPr>
            <a:spLocks noChangeShapeType="1"/>
          </p:cNvSpPr>
          <p:nvPr userDrawn="1"/>
        </p:nvSpPr>
        <p:spPr bwMode="auto">
          <a:xfrm flipV="1">
            <a:off x="357824" y="8934450"/>
            <a:ext cx="11890375"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de-DE" sz="2520" dirty="0"/>
          </a:p>
        </p:txBody>
      </p:sp>
      <p:sp>
        <p:nvSpPr>
          <p:cNvPr id="8" name="Titel 7"/>
          <p:cNvSpPr>
            <a:spLocks noGrp="1"/>
          </p:cNvSpPr>
          <p:nvPr>
            <p:ph type="title"/>
          </p:nvPr>
        </p:nvSpPr>
        <p:spPr>
          <a:xfrm>
            <a:off x="453390" y="246631"/>
            <a:ext cx="9067800" cy="709045"/>
          </a:xfrm>
          <a:prstGeom prst="rect">
            <a:avLst/>
          </a:prstGeom>
        </p:spPr>
        <p:txBody>
          <a:bodyPr anchor="b" anchorCtr="0"/>
          <a:lstStyle>
            <a:lvl1pPr>
              <a:lnSpc>
                <a:spcPct val="100000"/>
              </a:lnSpc>
              <a:defRPr sz="3080" i="1">
                <a:solidFill>
                  <a:schemeClr val="bg2"/>
                </a:solidFill>
              </a:defRPr>
            </a:lvl1pPr>
          </a:lstStyle>
          <a:p>
            <a:r>
              <a:rPr lang="de-DE"/>
              <a:t>Titelmasterformat durch Klicken bearbeiten</a:t>
            </a:r>
            <a:endParaRPr lang="de-DE" dirty="0"/>
          </a:p>
        </p:txBody>
      </p:sp>
      <p:sp>
        <p:nvSpPr>
          <p:cNvPr id="9" name="Datumsplatzhalter 8"/>
          <p:cNvSpPr>
            <a:spLocks noGrp="1"/>
          </p:cNvSpPr>
          <p:nvPr>
            <p:ph type="dt" sz="half" idx="12"/>
          </p:nvPr>
        </p:nvSpPr>
        <p:spPr/>
        <p:txBody>
          <a:bodyPr/>
          <a:lstStyle/>
          <a:p>
            <a:r>
              <a:rPr lang="de-DE"/>
              <a:t>17.09.2021</a:t>
            </a:r>
            <a:endParaRPr lang="de-DE" dirty="0"/>
          </a:p>
        </p:txBody>
      </p:sp>
      <p:sp>
        <p:nvSpPr>
          <p:cNvPr id="10" name="Fußzeilenplatzhalter 9"/>
          <p:cNvSpPr>
            <a:spLocks noGrp="1"/>
          </p:cNvSpPr>
          <p:nvPr>
            <p:ph type="ftr" sz="quarter" idx="13"/>
          </p:nvPr>
        </p:nvSpPr>
        <p:spPr/>
        <p:txBody>
          <a:bodyPr/>
          <a:lstStyle/>
          <a:p>
            <a:r>
              <a:rPr lang="de-DE"/>
              <a:t>Universität Passau   I    Kanzler Dr. Achim Dilling</a:t>
            </a:r>
            <a:endParaRPr lang="de-DE" dirty="0"/>
          </a:p>
        </p:txBody>
      </p:sp>
      <p:sp>
        <p:nvSpPr>
          <p:cNvPr id="11" name="Foliennummernplatzhalter 10"/>
          <p:cNvSpPr>
            <a:spLocks noGrp="1"/>
          </p:cNvSpPr>
          <p:nvPr>
            <p:ph type="sldNum" sz="quarter" idx="14"/>
          </p:nvPr>
        </p:nvSpPr>
        <p:spPr/>
        <p:txBody>
          <a:bodyPr/>
          <a:lstStyle/>
          <a:p>
            <a:fld id="{78742581-81B1-425F-B25E-3CD197136A05}" type="slidenum">
              <a:rPr lang="de-DE" smtClean="0"/>
              <a:pPr/>
              <a:t>‹Nr.›</a:t>
            </a:fld>
            <a:endParaRPr lang="de-DE" dirty="0"/>
          </a:p>
        </p:txBody>
      </p:sp>
      <p:sp>
        <p:nvSpPr>
          <p:cNvPr id="6" name="Bildplatzhalter 5"/>
          <p:cNvSpPr>
            <a:spLocks noGrp="1"/>
          </p:cNvSpPr>
          <p:nvPr>
            <p:ph type="pic" sz="quarter" idx="15"/>
          </p:nvPr>
        </p:nvSpPr>
        <p:spPr>
          <a:xfrm>
            <a:off x="0" y="5075280"/>
            <a:ext cx="12801600" cy="3250800"/>
          </a:xfrm>
          <a:prstGeom prst="rect">
            <a:avLst/>
          </a:prstGeom>
        </p:spPr>
        <p:txBody>
          <a:bodyPr/>
          <a:lstStyle>
            <a:lvl1pPr marL="0" indent="0">
              <a:buNone/>
              <a:defRPr/>
            </a:lvl1pPr>
          </a:lstStyle>
          <a:p>
            <a:r>
              <a:rPr lang="de-DE"/>
              <a:t>Bild durch Klicken auf Symbol hinzufügen</a:t>
            </a:r>
            <a:endParaRPr lang="de-DE" dirty="0"/>
          </a:p>
        </p:txBody>
      </p:sp>
      <p:sp>
        <p:nvSpPr>
          <p:cNvPr id="5" name="Bildplatzhalter 4"/>
          <p:cNvSpPr>
            <a:spLocks noGrp="1"/>
          </p:cNvSpPr>
          <p:nvPr>
            <p:ph type="pic" sz="quarter" idx="16"/>
          </p:nvPr>
        </p:nvSpPr>
        <p:spPr>
          <a:xfrm>
            <a:off x="8568000" y="1775778"/>
            <a:ext cx="4233600" cy="3250800"/>
          </a:xfrm>
          <a:prstGeom prst="rect">
            <a:avLst/>
          </a:prstGeom>
        </p:spPr>
        <p:txBody>
          <a:bodyPr/>
          <a:lstStyle>
            <a:lvl1pPr marL="0" indent="0">
              <a:buNone/>
              <a:defRPr/>
            </a:lvl1pPr>
          </a:lstStyle>
          <a:p>
            <a:r>
              <a:rPr lang="de-DE"/>
              <a:t>Bild durch Klicken auf Symbol hinzufügen</a:t>
            </a:r>
            <a:endParaRPr lang="de-DE" dirty="0"/>
          </a:p>
        </p:txBody>
      </p:sp>
      <p:sp>
        <p:nvSpPr>
          <p:cNvPr id="13" name="Bildplatzhalter 12"/>
          <p:cNvSpPr>
            <a:spLocks noGrp="1"/>
          </p:cNvSpPr>
          <p:nvPr>
            <p:ph type="pic" sz="quarter" idx="17"/>
          </p:nvPr>
        </p:nvSpPr>
        <p:spPr>
          <a:xfrm>
            <a:off x="-1" y="1775778"/>
            <a:ext cx="4233600" cy="3250800"/>
          </a:xfrm>
          <a:prstGeom prst="rect">
            <a:avLst/>
          </a:prstGeom>
        </p:spPr>
        <p:txBody>
          <a:bodyPr/>
          <a:lstStyle>
            <a:lvl1pPr marL="0" indent="0">
              <a:buNone/>
              <a:defRPr/>
            </a:lvl1pPr>
          </a:lstStyle>
          <a:p>
            <a:r>
              <a:rPr lang="de-DE"/>
              <a:t>Bild durch Klicken auf Symbol hinzufügen</a:t>
            </a:r>
            <a:endParaRPr lang="de-DE" dirty="0"/>
          </a:p>
        </p:txBody>
      </p:sp>
      <p:sp>
        <p:nvSpPr>
          <p:cNvPr id="15" name="Bildplatzhalter 14"/>
          <p:cNvSpPr>
            <a:spLocks noGrp="1"/>
          </p:cNvSpPr>
          <p:nvPr>
            <p:ph type="pic" sz="quarter" idx="18"/>
          </p:nvPr>
        </p:nvSpPr>
        <p:spPr>
          <a:xfrm>
            <a:off x="4284000" y="1775777"/>
            <a:ext cx="4233600" cy="3250800"/>
          </a:xfrm>
          <a:prstGeom prst="rect">
            <a:avLst/>
          </a:prstGeom>
        </p:spPr>
        <p:txBody>
          <a:bodyPr/>
          <a:lstStyle>
            <a:lvl1pPr marL="0" indent="0">
              <a:buNone/>
              <a:defRPr/>
            </a:lvl1pPr>
          </a:lstStyle>
          <a:p>
            <a:r>
              <a:rPr lang="de-DE"/>
              <a:t>Bild durch Klicken auf Symbol hinzufügen</a:t>
            </a:r>
            <a:endParaRPr lang="de-DE" dirty="0"/>
          </a:p>
        </p:txBody>
      </p:sp>
      <p:sp>
        <p:nvSpPr>
          <p:cNvPr id="16" name="Line 8"/>
          <p:cNvSpPr>
            <a:spLocks noChangeShapeType="1"/>
          </p:cNvSpPr>
          <p:nvPr userDrawn="1"/>
        </p:nvSpPr>
        <p:spPr bwMode="auto">
          <a:xfrm>
            <a:off x="357823" y="955675"/>
            <a:ext cx="9067800"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de-DE" sz="2520" dirty="0"/>
          </a:p>
        </p:txBody>
      </p:sp>
      <p:pic>
        <p:nvPicPr>
          <p:cNvPr id="17" name="Grafik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76057" y="338713"/>
            <a:ext cx="2469435" cy="655200"/>
          </a:xfrm>
          <a:prstGeom prst="rect">
            <a:avLst/>
          </a:prstGeom>
        </p:spPr>
      </p:pic>
    </p:spTree>
    <p:extLst>
      <p:ext uri="{BB962C8B-B14F-4D97-AF65-F5344CB8AC3E}">
        <p14:creationId xmlns:p14="http://schemas.microsoft.com/office/powerpoint/2010/main" val="14654868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Ankündigung Redner/in">
    <p:spTree>
      <p:nvGrpSpPr>
        <p:cNvPr id="1" name=""/>
        <p:cNvGrpSpPr/>
        <p:nvPr/>
      </p:nvGrpSpPr>
      <p:grpSpPr>
        <a:xfrm>
          <a:off x="0" y="0"/>
          <a:ext cx="0" cy="0"/>
          <a:chOff x="0" y="0"/>
          <a:chExt cx="0" cy="0"/>
        </a:xfrm>
      </p:grpSpPr>
      <p:sp>
        <p:nvSpPr>
          <p:cNvPr id="2" name="Line 2"/>
          <p:cNvSpPr>
            <a:spLocks noChangeShapeType="1"/>
          </p:cNvSpPr>
          <p:nvPr userDrawn="1"/>
        </p:nvSpPr>
        <p:spPr bwMode="auto">
          <a:xfrm flipV="1">
            <a:off x="357824" y="8934450"/>
            <a:ext cx="11890375"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de-DE" sz="2520"/>
          </a:p>
        </p:txBody>
      </p:sp>
      <p:sp>
        <p:nvSpPr>
          <p:cNvPr id="8" name="Titel 7"/>
          <p:cNvSpPr>
            <a:spLocks noGrp="1"/>
          </p:cNvSpPr>
          <p:nvPr>
            <p:ph type="title"/>
          </p:nvPr>
        </p:nvSpPr>
        <p:spPr>
          <a:xfrm>
            <a:off x="453390" y="246631"/>
            <a:ext cx="9067800" cy="709045"/>
          </a:xfrm>
          <a:prstGeom prst="rect">
            <a:avLst/>
          </a:prstGeom>
        </p:spPr>
        <p:txBody>
          <a:bodyPr anchor="b" anchorCtr="0"/>
          <a:lstStyle>
            <a:lvl1pPr>
              <a:lnSpc>
                <a:spcPct val="100000"/>
              </a:lnSpc>
              <a:defRPr sz="3080" i="1">
                <a:solidFill>
                  <a:schemeClr val="bg2"/>
                </a:solidFill>
              </a:defRPr>
            </a:lvl1pPr>
          </a:lstStyle>
          <a:p>
            <a:r>
              <a:rPr lang="de-DE"/>
              <a:t>Titelmasterformat durch Klicken bearbeiten</a:t>
            </a:r>
            <a:endParaRPr lang="de-DE" dirty="0"/>
          </a:p>
        </p:txBody>
      </p:sp>
      <p:sp>
        <p:nvSpPr>
          <p:cNvPr id="10" name="Textplatzhalter 9"/>
          <p:cNvSpPr>
            <a:spLocks noGrp="1"/>
          </p:cNvSpPr>
          <p:nvPr>
            <p:ph type="body" sz="quarter" idx="10"/>
          </p:nvPr>
        </p:nvSpPr>
        <p:spPr>
          <a:xfrm>
            <a:off x="453391" y="1775779"/>
            <a:ext cx="11794808" cy="3629342"/>
          </a:xfrm>
          <a:prstGeom prst="rect">
            <a:avLst/>
          </a:prstGeom>
        </p:spPr>
        <p:txBody>
          <a:bodyPr lIns="216000" anchor="ctr" anchorCtr="0">
            <a:normAutofit/>
          </a:bodyPr>
          <a:lstStyle>
            <a:lvl1pPr marL="0" indent="0" algn="ctr">
              <a:lnSpc>
                <a:spcPct val="100000"/>
              </a:lnSpc>
              <a:spcBef>
                <a:spcPts val="0"/>
              </a:spcBef>
              <a:spcAft>
                <a:spcPts val="0"/>
              </a:spcAft>
              <a:buNone/>
              <a:defRPr sz="5040" b="0">
                <a:solidFill>
                  <a:schemeClr val="accent1"/>
                </a:solidFill>
              </a:defRPr>
            </a:lvl1pPr>
            <a:lvl2pPr>
              <a:defRPr sz="2520">
                <a:solidFill>
                  <a:srgbClr val="4D4D4D"/>
                </a:solidFill>
              </a:defRPr>
            </a:lvl2pPr>
            <a:lvl3pPr>
              <a:defRPr sz="2240">
                <a:solidFill>
                  <a:srgbClr val="4D4D4D"/>
                </a:solidFill>
              </a:defRPr>
            </a:lvl3pPr>
            <a:lvl4pPr>
              <a:defRPr sz="1960">
                <a:solidFill>
                  <a:srgbClr val="4D4D4D"/>
                </a:solidFill>
              </a:defRPr>
            </a:lvl4pPr>
            <a:lvl5pPr>
              <a:defRPr sz="1680">
                <a:solidFill>
                  <a:srgbClr val="4D4D4D"/>
                </a:solidFill>
              </a:defRPr>
            </a:lvl5pPr>
          </a:lstStyle>
          <a:p>
            <a:pPr lvl="0"/>
            <a:r>
              <a:rPr lang="de-DE"/>
              <a:t>Formatvorlagen des Textmasters bearbeiten</a:t>
            </a:r>
          </a:p>
        </p:txBody>
      </p:sp>
      <p:sp>
        <p:nvSpPr>
          <p:cNvPr id="15" name="Foliennummernplatzhalter 14"/>
          <p:cNvSpPr>
            <a:spLocks noGrp="1"/>
          </p:cNvSpPr>
          <p:nvPr>
            <p:ph type="sldNum" sz="quarter" idx="13"/>
          </p:nvPr>
        </p:nvSpPr>
        <p:spPr/>
        <p:txBody>
          <a:bodyPr/>
          <a:lstStyle/>
          <a:p>
            <a:fld id="{78742581-81B1-425F-B25E-3CD197136A05}" type="slidenum">
              <a:rPr lang="de-DE" smtClean="0"/>
              <a:pPr/>
              <a:t>‹Nr.›</a:t>
            </a:fld>
            <a:endParaRPr lang="de-DE" dirty="0"/>
          </a:p>
        </p:txBody>
      </p:sp>
      <p:sp>
        <p:nvSpPr>
          <p:cNvPr id="5" name="Textplatzhalter 4"/>
          <p:cNvSpPr>
            <a:spLocks noGrp="1"/>
          </p:cNvSpPr>
          <p:nvPr>
            <p:ph type="body" sz="quarter" idx="14" hasCustomPrompt="1"/>
          </p:nvPr>
        </p:nvSpPr>
        <p:spPr>
          <a:xfrm>
            <a:off x="453391" y="7220069"/>
            <a:ext cx="11794808" cy="605354"/>
          </a:xfrm>
          <a:prstGeom prst="rect">
            <a:avLst/>
          </a:prstGeom>
        </p:spPr>
        <p:txBody>
          <a:bodyPr anchor="t" anchorCtr="0"/>
          <a:lstStyle>
            <a:lvl1pPr marL="0" indent="0" algn="ctr">
              <a:buNone/>
              <a:defRPr sz="2520" baseline="0"/>
            </a:lvl1pPr>
          </a:lstStyle>
          <a:p>
            <a:pPr lvl="0"/>
            <a:r>
              <a:rPr lang="de-DE" dirty="0"/>
              <a:t>Funktion Redner oder Rednerin</a:t>
            </a:r>
          </a:p>
        </p:txBody>
      </p:sp>
      <p:sp>
        <p:nvSpPr>
          <p:cNvPr id="12" name="Textplatzhalter 4"/>
          <p:cNvSpPr>
            <a:spLocks noGrp="1"/>
          </p:cNvSpPr>
          <p:nvPr>
            <p:ph type="body" sz="quarter" idx="15" hasCustomPrompt="1"/>
          </p:nvPr>
        </p:nvSpPr>
        <p:spPr>
          <a:xfrm>
            <a:off x="453391" y="6615202"/>
            <a:ext cx="11794808" cy="605354"/>
          </a:xfrm>
          <a:prstGeom prst="rect">
            <a:avLst/>
          </a:prstGeom>
        </p:spPr>
        <p:txBody>
          <a:bodyPr anchor="b" anchorCtr="0"/>
          <a:lstStyle>
            <a:lvl1pPr marL="0" indent="0" algn="ctr">
              <a:buNone/>
              <a:defRPr sz="3360" b="1" baseline="0"/>
            </a:lvl1pPr>
          </a:lstStyle>
          <a:p>
            <a:pPr lvl="0"/>
            <a:r>
              <a:rPr lang="de-DE" dirty="0"/>
              <a:t>Name Redner oder Rednerin</a:t>
            </a:r>
          </a:p>
        </p:txBody>
      </p:sp>
      <p:sp>
        <p:nvSpPr>
          <p:cNvPr id="13" name="Line 8"/>
          <p:cNvSpPr>
            <a:spLocks noChangeShapeType="1"/>
          </p:cNvSpPr>
          <p:nvPr userDrawn="1"/>
        </p:nvSpPr>
        <p:spPr bwMode="auto">
          <a:xfrm>
            <a:off x="357823" y="955675"/>
            <a:ext cx="9067800"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de-DE" sz="2520" dirty="0"/>
          </a:p>
        </p:txBody>
      </p:sp>
      <p:sp>
        <p:nvSpPr>
          <p:cNvPr id="14" name="Fußzeilenplatzhalter 1"/>
          <p:cNvSpPr>
            <a:spLocks noGrp="1"/>
          </p:cNvSpPr>
          <p:nvPr>
            <p:ph type="ftr" sz="quarter" idx="3"/>
          </p:nvPr>
        </p:nvSpPr>
        <p:spPr>
          <a:xfrm>
            <a:off x="2670786" y="9021600"/>
            <a:ext cx="7560840" cy="504000"/>
          </a:xfrm>
          <a:prstGeom prst="rect">
            <a:avLst/>
          </a:prstGeom>
        </p:spPr>
        <p:txBody>
          <a:bodyPr vert="horz" lIns="91440" tIns="45720" rIns="91440" bIns="45720" rtlCol="0" anchor="ctr"/>
          <a:lstStyle>
            <a:lvl1pPr algn="ctr">
              <a:defRPr sz="1680">
                <a:solidFill>
                  <a:schemeClr val="bg2"/>
                </a:solidFill>
              </a:defRPr>
            </a:lvl1pPr>
          </a:lstStyle>
          <a:p>
            <a:r>
              <a:rPr lang="de-DE"/>
              <a:t>Universität Passau   I    Kanzler Dr. Achim Dilling</a:t>
            </a:r>
            <a:endParaRPr lang="de-DE" dirty="0"/>
          </a:p>
        </p:txBody>
      </p:sp>
      <p:sp>
        <p:nvSpPr>
          <p:cNvPr id="19" name="Datumsplatzhalter 5"/>
          <p:cNvSpPr>
            <a:spLocks noGrp="1"/>
          </p:cNvSpPr>
          <p:nvPr>
            <p:ph type="dt" sz="half" idx="2"/>
          </p:nvPr>
        </p:nvSpPr>
        <p:spPr>
          <a:xfrm>
            <a:off x="455613" y="9021600"/>
            <a:ext cx="2215172" cy="504000"/>
          </a:xfrm>
          <a:prstGeom prst="rect">
            <a:avLst/>
          </a:prstGeom>
        </p:spPr>
        <p:txBody>
          <a:bodyPr vert="horz" lIns="90000" tIns="45720" rIns="91440" bIns="45720" rtlCol="0" anchor="ctr"/>
          <a:lstStyle>
            <a:lvl1pPr algn="l">
              <a:defRPr sz="1680">
                <a:solidFill>
                  <a:schemeClr val="bg2"/>
                </a:solidFill>
              </a:defRPr>
            </a:lvl1pPr>
          </a:lstStyle>
          <a:p>
            <a:r>
              <a:rPr lang="de-DE"/>
              <a:t>17.09.2021</a:t>
            </a:r>
            <a:endParaRPr lang="de-DE" dirty="0"/>
          </a:p>
        </p:txBody>
      </p:sp>
      <p:pic>
        <p:nvPicPr>
          <p:cNvPr id="16" name="Grafik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76057" y="338713"/>
            <a:ext cx="2469435" cy="655200"/>
          </a:xfrm>
          <a:prstGeom prst="rect">
            <a:avLst/>
          </a:prstGeom>
        </p:spPr>
      </p:pic>
    </p:spTree>
    <p:extLst>
      <p:ext uri="{BB962C8B-B14F-4D97-AF65-F5344CB8AC3E}">
        <p14:creationId xmlns:p14="http://schemas.microsoft.com/office/powerpoint/2010/main" val="36380803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Preisträger/in Porträtfoto">
    <p:spTree>
      <p:nvGrpSpPr>
        <p:cNvPr id="1" name=""/>
        <p:cNvGrpSpPr/>
        <p:nvPr/>
      </p:nvGrpSpPr>
      <p:grpSpPr>
        <a:xfrm>
          <a:off x="0" y="0"/>
          <a:ext cx="0" cy="0"/>
          <a:chOff x="0" y="0"/>
          <a:chExt cx="0" cy="0"/>
        </a:xfrm>
      </p:grpSpPr>
      <p:sp>
        <p:nvSpPr>
          <p:cNvPr id="2" name="Line 2"/>
          <p:cNvSpPr>
            <a:spLocks noChangeShapeType="1"/>
          </p:cNvSpPr>
          <p:nvPr userDrawn="1"/>
        </p:nvSpPr>
        <p:spPr bwMode="auto">
          <a:xfrm flipV="1">
            <a:off x="357824" y="8934450"/>
            <a:ext cx="11890375"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de-DE" sz="2520"/>
          </a:p>
        </p:txBody>
      </p:sp>
      <p:sp>
        <p:nvSpPr>
          <p:cNvPr id="8" name="Titel 7"/>
          <p:cNvSpPr>
            <a:spLocks noGrp="1"/>
          </p:cNvSpPr>
          <p:nvPr>
            <p:ph type="title"/>
          </p:nvPr>
        </p:nvSpPr>
        <p:spPr>
          <a:xfrm>
            <a:off x="453390" y="246631"/>
            <a:ext cx="9067800" cy="709045"/>
          </a:xfrm>
          <a:prstGeom prst="rect">
            <a:avLst/>
          </a:prstGeom>
        </p:spPr>
        <p:txBody>
          <a:bodyPr anchor="b" anchorCtr="0"/>
          <a:lstStyle>
            <a:lvl1pPr>
              <a:lnSpc>
                <a:spcPct val="100000"/>
              </a:lnSpc>
              <a:defRPr sz="3080" i="1">
                <a:solidFill>
                  <a:schemeClr val="bg2"/>
                </a:solidFill>
              </a:defRPr>
            </a:lvl1pPr>
          </a:lstStyle>
          <a:p>
            <a:r>
              <a:rPr lang="de-DE"/>
              <a:t>Titelmasterformat durch Klicken bearbeiten</a:t>
            </a:r>
            <a:endParaRPr lang="de-DE" dirty="0"/>
          </a:p>
        </p:txBody>
      </p:sp>
      <p:sp>
        <p:nvSpPr>
          <p:cNvPr id="10" name="Textplatzhalter 9"/>
          <p:cNvSpPr>
            <a:spLocks noGrp="1"/>
          </p:cNvSpPr>
          <p:nvPr>
            <p:ph type="body" sz="quarter" idx="10" hasCustomPrompt="1"/>
          </p:nvPr>
        </p:nvSpPr>
        <p:spPr>
          <a:xfrm>
            <a:off x="654562" y="4195733"/>
            <a:ext cx="7358767" cy="2016224"/>
          </a:xfrm>
          <a:prstGeom prst="rect">
            <a:avLst/>
          </a:prstGeom>
        </p:spPr>
        <p:txBody>
          <a:bodyPr lIns="216000" anchor="b" anchorCtr="0">
            <a:normAutofit/>
          </a:bodyPr>
          <a:lstStyle>
            <a:lvl1pPr marL="0" indent="0" algn="r">
              <a:spcBef>
                <a:spcPts val="840"/>
              </a:spcBef>
              <a:spcAft>
                <a:spcPts val="840"/>
              </a:spcAft>
              <a:buNone/>
              <a:defRPr sz="3360" b="1">
                <a:solidFill>
                  <a:schemeClr val="bg1"/>
                </a:solidFill>
              </a:defRPr>
            </a:lvl1pPr>
            <a:lvl2pPr>
              <a:defRPr sz="2520">
                <a:solidFill>
                  <a:srgbClr val="4D4D4D"/>
                </a:solidFill>
              </a:defRPr>
            </a:lvl2pPr>
            <a:lvl3pPr>
              <a:defRPr sz="2240">
                <a:solidFill>
                  <a:srgbClr val="4D4D4D"/>
                </a:solidFill>
              </a:defRPr>
            </a:lvl3pPr>
            <a:lvl4pPr>
              <a:defRPr sz="1960">
                <a:solidFill>
                  <a:srgbClr val="4D4D4D"/>
                </a:solidFill>
              </a:defRPr>
            </a:lvl4pPr>
            <a:lvl5pPr>
              <a:defRPr sz="1680">
                <a:solidFill>
                  <a:srgbClr val="4D4D4D"/>
                </a:solidFill>
              </a:defRPr>
            </a:lvl5pPr>
          </a:lstStyle>
          <a:p>
            <a:pPr lvl="0"/>
            <a:r>
              <a:rPr lang="de-DE" dirty="0"/>
              <a:t>Name des Preisträgers oder der Preisträgerin</a:t>
            </a:r>
          </a:p>
        </p:txBody>
      </p:sp>
      <p:sp>
        <p:nvSpPr>
          <p:cNvPr id="15" name="Foliennummernplatzhalter 14"/>
          <p:cNvSpPr>
            <a:spLocks noGrp="1"/>
          </p:cNvSpPr>
          <p:nvPr>
            <p:ph type="sldNum" sz="quarter" idx="13"/>
          </p:nvPr>
        </p:nvSpPr>
        <p:spPr/>
        <p:txBody>
          <a:bodyPr/>
          <a:lstStyle/>
          <a:p>
            <a:fld id="{78742581-81B1-425F-B25E-3CD197136A05}" type="slidenum">
              <a:rPr lang="de-DE" smtClean="0"/>
              <a:pPr/>
              <a:t>‹Nr.›</a:t>
            </a:fld>
            <a:endParaRPr lang="de-DE" dirty="0"/>
          </a:p>
        </p:txBody>
      </p:sp>
      <p:sp>
        <p:nvSpPr>
          <p:cNvPr id="5" name="Textplatzhalter 4"/>
          <p:cNvSpPr>
            <a:spLocks noGrp="1"/>
          </p:cNvSpPr>
          <p:nvPr>
            <p:ph type="body" sz="quarter" idx="14" hasCustomPrompt="1"/>
          </p:nvPr>
        </p:nvSpPr>
        <p:spPr>
          <a:xfrm>
            <a:off x="453390" y="1775779"/>
            <a:ext cx="8972233" cy="1513522"/>
          </a:xfrm>
          <a:prstGeom prst="rect">
            <a:avLst/>
          </a:prstGeom>
        </p:spPr>
        <p:txBody>
          <a:bodyPr/>
          <a:lstStyle>
            <a:lvl1pPr marL="0" indent="0">
              <a:buNone/>
              <a:defRPr sz="3080" b="1" i="1">
                <a:solidFill>
                  <a:schemeClr val="accent1"/>
                </a:solidFill>
              </a:defRPr>
            </a:lvl1pPr>
          </a:lstStyle>
          <a:p>
            <a:pPr lvl="0"/>
            <a:r>
              <a:rPr lang="de-DE" dirty="0"/>
              <a:t>Name des Preises</a:t>
            </a:r>
          </a:p>
        </p:txBody>
      </p:sp>
      <p:sp>
        <p:nvSpPr>
          <p:cNvPr id="9" name="Bildplatzhalter 8"/>
          <p:cNvSpPr>
            <a:spLocks noGrp="1"/>
          </p:cNvSpPr>
          <p:nvPr>
            <p:ph type="pic" sz="quarter" idx="15"/>
          </p:nvPr>
        </p:nvSpPr>
        <p:spPr>
          <a:xfrm>
            <a:off x="8317707" y="4195733"/>
            <a:ext cx="3224847" cy="3276000"/>
          </a:xfrm>
          <a:prstGeom prst="rect">
            <a:avLst/>
          </a:prstGeom>
        </p:spPr>
        <p:txBody>
          <a:bodyPr/>
          <a:lstStyle>
            <a:lvl1pPr marL="0" indent="0">
              <a:buNone/>
              <a:defRPr/>
            </a:lvl1pPr>
          </a:lstStyle>
          <a:p>
            <a:r>
              <a:rPr lang="de-DE"/>
              <a:t>Bild durch Klicken auf Symbol hinzufügen</a:t>
            </a:r>
            <a:endParaRPr lang="de-DE" dirty="0"/>
          </a:p>
        </p:txBody>
      </p:sp>
      <p:sp>
        <p:nvSpPr>
          <p:cNvPr id="12" name="Textplatzhalter 11"/>
          <p:cNvSpPr>
            <a:spLocks noGrp="1"/>
          </p:cNvSpPr>
          <p:nvPr>
            <p:ph type="body" sz="quarter" idx="16" hasCustomPrompt="1"/>
          </p:nvPr>
        </p:nvSpPr>
        <p:spPr>
          <a:xfrm>
            <a:off x="655638" y="6211888"/>
            <a:ext cx="7358697" cy="1209803"/>
          </a:xfrm>
          <a:prstGeom prst="rect">
            <a:avLst/>
          </a:prstGeom>
        </p:spPr>
        <p:txBody>
          <a:bodyPr/>
          <a:lstStyle>
            <a:lvl1pPr marL="0" indent="0" algn="r">
              <a:spcBef>
                <a:spcPts val="0"/>
              </a:spcBef>
              <a:buNone/>
              <a:defRPr sz="2520"/>
            </a:lvl1pPr>
          </a:lstStyle>
          <a:p>
            <a:pPr lvl="0"/>
            <a:r>
              <a:rPr lang="de-DE" dirty="0"/>
              <a:t>Titel des Vortrags</a:t>
            </a:r>
          </a:p>
        </p:txBody>
      </p:sp>
      <p:sp>
        <p:nvSpPr>
          <p:cNvPr id="14" name="Line 8"/>
          <p:cNvSpPr>
            <a:spLocks noChangeShapeType="1"/>
          </p:cNvSpPr>
          <p:nvPr userDrawn="1"/>
        </p:nvSpPr>
        <p:spPr bwMode="auto">
          <a:xfrm>
            <a:off x="357823" y="955675"/>
            <a:ext cx="9067800"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de-DE" sz="2520" dirty="0"/>
          </a:p>
        </p:txBody>
      </p:sp>
      <p:sp>
        <p:nvSpPr>
          <p:cNvPr id="18" name="Fußzeilenplatzhalter 1"/>
          <p:cNvSpPr>
            <a:spLocks noGrp="1"/>
          </p:cNvSpPr>
          <p:nvPr>
            <p:ph type="ftr" sz="quarter" idx="3"/>
          </p:nvPr>
        </p:nvSpPr>
        <p:spPr>
          <a:xfrm>
            <a:off x="2670786" y="9021600"/>
            <a:ext cx="7560840" cy="504000"/>
          </a:xfrm>
          <a:prstGeom prst="rect">
            <a:avLst/>
          </a:prstGeom>
        </p:spPr>
        <p:txBody>
          <a:bodyPr vert="horz" lIns="91440" tIns="45720" rIns="91440" bIns="45720" rtlCol="0" anchor="ctr"/>
          <a:lstStyle>
            <a:lvl1pPr algn="ctr">
              <a:defRPr sz="1680">
                <a:solidFill>
                  <a:schemeClr val="bg2"/>
                </a:solidFill>
              </a:defRPr>
            </a:lvl1pPr>
          </a:lstStyle>
          <a:p>
            <a:r>
              <a:rPr lang="de-DE"/>
              <a:t>Universität Passau   I    Kanzler Dr. Achim Dilling</a:t>
            </a:r>
            <a:endParaRPr lang="de-DE" dirty="0"/>
          </a:p>
        </p:txBody>
      </p:sp>
      <p:sp>
        <p:nvSpPr>
          <p:cNvPr id="19" name="Datumsplatzhalter 5"/>
          <p:cNvSpPr>
            <a:spLocks noGrp="1"/>
          </p:cNvSpPr>
          <p:nvPr>
            <p:ph type="dt" sz="half" idx="2"/>
          </p:nvPr>
        </p:nvSpPr>
        <p:spPr>
          <a:xfrm>
            <a:off x="455613" y="9021600"/>
            <a:ext cx="2215172" cy="504000"/>
          </a:xfrm>
          <a:prstGeom prst="rect">
            <a:avLst/>
          </a:prstGeom>
        </p:spPr>
        <p:txBody>
          <a:bodyPr vert="horz" lIns="90000" tIns="45720" rIns="91440" bIns="45720" rtlCol="0" anchor="ctr"/>
          <a:lstStyle>
            <a:lvl1pPr algn="l">
              <a:defRPr sz="1680">
                <a:solidFill>
                  <a:schemeClr val="bg2"/>
                </a:solidFill>
              </a:defRPr>
            </a:lvl1pPr>
          </a:lstStyle>
          <a:p>
            <a:r>
              <a:rPr lang="de-DE"/>
              <a:t>17.09.2021</a:t>
            </a:r>
            <a:endParaRPr lang="de-DE" dirty="0"/>
          </a:p>
        </p:txBody>
      </p:sp>
      <p:pic>
        <p:nvPicPr>
          <p:cNvPr id="13" name="Grafik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76057" y="338713"/>
            <a:ext cx="2469435" cy="655200"/>
          </a:xfrm>
          <a:prstGeom prst="rect">
            <a:avLst/>
          </a:prstGeom>
        </p:spPr>
      </p:pic>
    </p:spTree>
    <p:extLst>
      <p:ext uri="{BB962C8B-B14F-4D97-AF65-F5344CB8AC3E}">
        <p14:creationId xmlns:p14="http://schemas.microsoft.com/office/powerpoint/2010/main" val="907360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Grunddesign leer">
    <p:spTree>
      <p:nvGrpSpPr>
        <p:cNvPr id="1" name=""/>
        <p:cNvGrpSpPr/>
        <p:nvPr/>
      </p:nvGrpSpPr>
      <p:grpSpPr>
        <a:xfrm>
          <a:off x="0" y="0"/>
          <a:ext cx="0" cy="0"/>
          <a:chOff x="0" y="0"/>
          <a:chExt cx="0" cy="0"/>
        </a:xfrm>
      </p:grpSpPr>
      <p:sp>
        <p:nvSpPr>
          <p:cNvPr id="2" name="Line 2"/>
          <p:cNvSpPr>
            <a:spLocks noChangeShapeType="1"/>
          </p:cNvSpPr>
          <p:nvPr userDrawn="1"/>
        </p:nvSpPr>
        <p:spPr bwMode="auto">
          <a:xfrm flipV="1">
            <a:off x="357824" y="8934450"/>
            <a:ext cx="11890375"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de-DE" sz="2520" dirty="0"/>
          </a:p>
        </p:txBody>
      </p:sp>
      <p:sp>
        <p:nvSpPr>
          <p:cNvPr id="8" name="Titel 7"/>
          <p:cNvSpPr>
            <a:spLocks noGrp="1"/>
          </p:cNvSpPr>
          <p:nvPr>
            <p:ph type="title"/>
          </p:nvPr>
        </p:nvSpPr>
        <p:spPr>
          <a:xfrm>
            <a:off x="453390" y="246631"/>
            <a:ext cx="9067800" cy="709045"/>
          </a:xfrm>
          <a:prstGeom prst="rect">
            <a:avLst/>
          </a:prstGeom>
        </p:spPr>
        <p:txBody>
          <a:bodyPr anchor="b" anchorCtr="0"/>
          <a:lstStyle>
            <a:lvl1pPr>
              <a:lnSpc>
                <a:spcPct val="100000"/>
              </a:lnSpc>
              <a:defRPr sz="3080" i="1">
                <a:solidFill>
                  <a:schemeClr val="bg2"/>
                </a:solidFill>
              </a:defRPr>
            </a:lvl1pPr>
          </a:lstStyle>
          <a:p>
            <a:r>
              <a:rPr lang="de-DE"/>
              <a:t>Titelmasterformat durch Klicken bearbeiten</a:t>
            </a:r>
            <a:endParaRPr lang="de-DE" dirty="0"/>
          </a:p>
        </p:txBody>
      </p:sp>
      <p:sp>
        <p:nvSpPr>
          <p:cNvPr id="10" name="Textplatzhalter 9"/>
          <p:cNvSpPr>
            <a:spLocks noGrp="1"/>
          </p:cNvSpPr>
          <p:nvPr>
            <p:ph type="body" sz="quarter" idx="10"/>
          </p:nvPr>
        </p:nvSpPr>
        <p:spPr>
          <a:xfrm>
            <a:off x="453391" y="1775779"/>
            <a:ext cx="11794808" cy="6554152"/>
          </a:xfrm>
          <a:prstGeom prst="rect">
            <a:avLst/>
          </a:prstGeom>
        </p:spPr>
        <p:txBody>
          <a:bodyPr lIns="216000" anchor="ctr" anchorCtr="0">
            <a:normAutofit/>
          </a:bodyPr>
          <a:lstStyle>
            <a:lvl1pPr>
              <a:spcBef>
                <a:spcPts val="840"/>
              </a:spcBef>
              <a:spcAft>
                <a:spcPts val="840"/>
              </a:spcAft>
              <a:defRPr sz="2800">
                <a:solidFill>
                  <a:schemeClr val="bg1"/>
                </a:solidFill>
              </a:defRPr>
            </a:lvl1pPr>
            <a:lvl2pPr>
              <a:defRPr sz="2520">
                <a:solidFill>
                  <a:srgbClr val="4D4D4D"/>
                </a:solidFill>
              </a:defRPr>
            </a:lvl2pPr>
            <a:lvl3pPr>
              <a:defRPr sz="2240">
                <a:solidFill>
                  <a:srgbClr val="4D4D4D"/>
                </a:solidFill>
              </a:defRPr>
            </a:lvl3pPr>
            <a:lvl4pPr>
              <a:defRPr sz="1960">
                <a:solidFill>
                  <a:srgbClr val="4D4D4D"/>
                </a:solidFill>
              </a:defRPr>
            </a:lvl4pPr>
            <a:lvl5pPr>
              <a:defRPr sz="1680">
                <a:solidFill>
                  <a:srgbClr val="4D4D4D"/>
                </a:solidFill>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5" name="Foliennummernplatzhalter 14"/>
          <p:cNvSpPr>
            <a:spLocks noGrp="1"/>
          </p:cNvSpPr>
          <p:nvPr>
            <p:ph type="sldNum" sz="quarter" idx="13"/>
          </p:nvPr>
        </p:nvSpPr>
        <p:spPr/>
        <p:txBody>
          <a:bodyPr/>
          <a:lstStyle/>
          <a:p>
            <a:fld id="{78742581-81B1-425F-B25E-3CD197136A05}" type="slidenum">
              <a:rPr lang="de-DE" smtClean="0"/>
              <a:pPr/>
              <a:t>‹Nr.›</a:t>
            </a:fld>
            <a:endParaRPr lang="de-DE" dirty="0"/>
          </a:p>
        </p:txBody>
      </p:sp>
      <p:sp>
        <p:nvSpPr>
          <p:cNvPr id="16" name="Line 8"/>
          <p:cNvSpPr>
            <a:spLocks noChangeShapeType="1"/>
          </p:cNvSpPr>
          <p:nvPr userDrawn="1"/>
        </p:nvSpPr>
        <p:spPr bwMode="auto">
          <a:xfrm>
            <a:off x="357823" y="957600"/>
            <a:ext cx="9067800"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de-DE" sz="2520" dirty="0"/>
          </a:p>
        </p:txBody>
      </p:sp>
      <p:pic>
        <p:nvPicPr>
          <p:cNvPr id="11" name="Grafik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76057" y="338713"/>
            <a:ext cx="2469435" cy="655200"/>
          </a:xfrm>
          <a:prstGeom prst="rect">
            <a:avLst/>
          </a:prstGeom>
        </p:spPr>
      </p:pic>
    </p:spTree>
    <p:extLst>
      <p:ext uri="{BB962C8B-B14F-4D97-AF65-F5344CB8AC3E}">
        <p14:creationId xmlns:p14="http://schemas.microsoft.com/office/powerpoint/2010/main" val="27951014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Preisträger/in Foto Querformat">
    <p:spTree>
      <p:nvGrpSpPr>
        <p:cNvPr id="1" name=""/>
        <p:cNvGrpSpPr/>
        <p:nvPr/>
      </p:nvGrpSpPr>
      <p:grpSpPr>
        <a:xfrm>
          <a:off x="0" y="0"/>
          <a:ext cx="0" cy="0"/>
          <a:chOff x="0" y="0"/>
          <a:chExt cx="0" cy="0"/>
        </a:xfrm>
      </p:grpSpPr>
      <p:sp>
        <p:nvSpPr>
          <p:cNvPr id="2" name="Line 2"/>
          <p:cNvSpPr>
            <a:spLocks noChangeShapeType="1"/>
          </p:cNvSpPr>
          <p:nvPr userDrawn="1"/>
        </p:nvSpPr>
        <p:spPr bwMode="auto">
          <a:xfrm flipV="1">
            <a:off x="357824" y="8934450"/>
            <a:ext cx="11890375"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de-DE" sz="2520"/>
          </a:p>
        </p:txBody>
      </p:sp>
      <p:sp>
        <p:nvSpPr>
          <p:cNvPr id="8" name="Titel 7"/>
          <p:cNvSpPr>
            <a:spLocks noGrp="1"/>
          </p:cNvSpPr>
          <p:nvPr>
            <p:ph type="title"/>
          </p:nvPr>
        </p:nvSpPr>
        <p:spPr>
          <a:xfrm>
            <a:off x="453390" y="246631"/>
            <a:ext cx="9067800" cy="709045"/>
          </a:xfrm>
          <a:prstGeom prst="rect">
            <a:avLst/>
          </a:prstGeom>
        </p:spPr>
        <p:txBody>
          <a:bodyPr anchor="b" anchorCtr="0"/>
          <a:lstStyle>
            <a:lvl1pPr>
              <a:lnSpc>
                <a:spcPct val="100000"/>
              </a:lnSpc>
              <a:defRPr sz="3080" i="1">
                <a:solidFill>
                  <a:schemeClr val="bg2"/>
                </a:solidFill>
              </a:defRPr>
            </a:lvl1pPr>
          </a:lstStyle>
          <a:p>
            <a:r>
              <a:rPr lang="de-DE"/>
              <a:t>Titelmasterformat durch Klicken bearbeiten</a:t>
            </a:r>
            <a:endParaRPr lang="de-DE" dirty="0"/>
          </a:p>
        </p:txBody>
      </p:sp>
      <p:sp>
        <p:nvSpPr>
          <p:cNvPr id="10" name="Textplatzhalter 9"/>
          <p:cNvSpPr>
            <a:spLocks noGrp="1"/>
          </p:cNvSpPr>
          <p:nvPr>
            <p:ph type="body" sz="quarter" idx="10" hasCustomPrompt="1"/>
          </p:nvPr>
        </p:nvSpPr>
        <p:spPr>
          <a:xfrm>
            <a:off x="438493" y="3298190"/>
            <a:ext cx="7157144" cy="907371"/>
          </a:xfrm>
          <a:prstGeom prst="rect">
            <a:avLst/>
          </a:prstGeom>
        </p:spPr>
        <p:txBody>
          <a:bodyPr lIns="90000" anchor="ctr" anchorCtr="0">
            <a:normAutofit/>
          </a:bodyPr>
          <a:lstStyle>
            <a:lvl1pPr marL="0" indent="0" algn="l">
              <a:spcBef>
                <a:spcPts val="840"/>
              </a:spcBef>
              <a:spcAft>
                <a:spcPts val="840"/>
              </a:spcAft>
              <a:buNone/>
              <a:defRPr sz="3360" b="1">
                <a:solidFill>
                  <a:schemeClr val="bg1"/>
                </a:solidFill>
              </a:defRPr>
            </a:lvl1pPr>
            <a:lvl2pPr>
              <a:defRPr sz="2520">
                <a:solidFill>
                  <a:srgbClr val="4D4D4D"/>
                </a:solidFill>
              </a:defRPr>
            </a:lvl2pPr>
            <a:lvl3pPr>
              <a:defRPr sz="2240">
                <a:solidFill>
                  <a:srgbClr val="4D4D4D"/>
                </a:solidFill>
              </a:defRPr>
            </a:lvl3pPr>
            <a:lvl4pPr>
              <a:defRPr sz="1960">
                <a:solidFill>
                  <a:srgbClr val="4D4D4D"/>
                </a:solidFill>
              </a:defRPr>
            </a:lvl4pPr>
            <a:lvl5pPr>
              <a:defRPr sz="1680">
                <a:solidFill>
                  <a:srgbClr val="4D4D4D"/>
                </a:solidFill>
              </a:defRPr>
            </a:lvl5pPr>
          </a:lstStyle>
          <a:p>
            <a:pPr lvl="0"/>
            <a:r>
              <a:rPr lang="de-DE" dirty="0"/>
              <a:t>Name des Preisträgers</a:t>
            </a:r>
          </a:p>
        </p:txBody>
      </p:sp>
      <p:sp>
        <p:nvSpPr>
          <p:cNvPr id="14" name="Fußzeilenplatzhalter 13"/>
          <p:cNvSpPr>
            <a:spLocks noGrp="1"/>
          </p:cNvSpPr>
          <p:nvPr>
            <p:ph type="ftr" sz="quarter" idx="12"/>
          </p:nvPr>
        </p:nvSpPr>
        <p:spPr/>
        <p:txBody>
          <a:bodyPr/>
          <a:lstStyle/>
          <a:p>
            <a:r>
              <a:rPr lang="de-DE"/>
              <a:t>Universität Passau   I    Kanzler Dr. Achim Dilling</a:t>
            </a:r>
            <a:endParaRPr lang="de-DE" dirty="0"/>
          </a:p>
        </p:txBody>
      </p:sp>
      <p:sp>
        <p:nvSpPr>
          <p:cNvPr id="15" name="Foliennummernplatzhalter 14"/>
          <p:cNvSpPr>
            <a:spLocks noGrp="1"/>
          </p:cNvSpPr>
          <p:nvPr>
            <p:ph type="sldNum" sz="quarter" idx="13"/>
          </p:nvPr>
        </p:nvSpPr>
        <p:spPr/>
        <p:txBody>
          <a:bodyPr/>
          <a:lstStyle/>
          <a:p>
            <a:fld id="{78742581-81B1-425F-B25E-3CD197136A05}" type="slidenum">
              <a:rPr lang="de-DE" smtClean="0"/>
              <a:pPr/>
              <a:t>‹Nr.›</a:t>
            </a:fld>
            <a:endParaRPr lang="de-DE" dirty="0"/>
          </a:p>
        </p:txBody>
      </p:sp>
      <p:sp>
        <p:nvSpPr>
          <p:cNvPr id="5" name="Textplatzhalter 4"/>
          <p:cNvSpPr>
            <a:spLocks noGrp="1"/>
          </p:cNvSpPr>
          <p:nvPr>
            <p:ph type="body" sz="quarter" idx="14" hasCustomPrompt="1"/>
          </p:nvPr>
        </p:nvSpPr>
        <p:spPr>
          <a:xfrm>
            <a:off x="453390" y="1775779"/>
            <a:ext cx="8972233" cy="1513522"/>
          </a:xfrm>
          <a:prstGeom prst="rect">
            <a:avLst/>
          </a:prstGeom>
        </p:spPr>
        <p:txBody>
          <a:bodyPr/>
          <a:lstStyle>
            <a:lvl1pPr marL="0" indent="0">
              <a:buNone/>
              <a:defRPr sz="3080" b="1" i="1">
                <a:solidFill>
                  <a:schemeClr val="accent1"/>
                </a:solidFill>
              </a:defRPr>
            </a:lvl1pPr>
          </a:lstStyle>
          <a:p>
            <a:pPr lvl="0"/>
            <a:r>
              <a:rPr lang="de-DE" dirty="0"/>
              <a:t>Name des Preises</a:t>
            </a:r>
          </a:p>
        </p:txBody>
      </p:sp>
      <p:sp>
        <p:nvSpPr>
          <p:cNvPr id="9" name="Bildplatzhalter 8"/>
          <p:cNvSpPr>
            <a:spLocks noGrp="1"/>
          </p:cNvSpPr>
          <p:nvPr>
            <p:ph type="pic" sz="quarter" idx="15"/>
          </p:nvPr>
        </p:nvSpPr>
        <p:spPr>
          <a:xfrm>
            <a:off x="453390" y="4198320"/>
            <a:ext cx="11088781" cy="3276000"/>
          </a:xfrm>
          <a:prstGeom prst="rect">
            <a:avLst/>
          </a:prstGeom>
        </p:spPr>
        <p:txBody>
          <a:bodyPr/>
          <a:lstStyle>
            <a:lvl1pPr marL="0" indent="0">
              <a:buNone/>
              <a:defRPr/>
            </a:lvl1pPr>
          </a:lstStyle>
          <a:p>
            <a:r>
              <a:rPr lang="de-DE"/>
              <a:t>Bild durch Klicken auf Symbol hinzufügen</a:t>
            </a:r>
            <a:endParaRPr lang="de-DE" dirty="0"/>
          </a:p>
        </p:txBody>
      </p:sp>
      <p:sp>
        <p:nvSpPr>
          <p:cNvPr id="12" name="Textplatzhalter 11"/>
          <p:cNvSpPr>
            <a:spLocks noGrp="1"/>
          </p:cNvSpPr>
          <p:nvPr>
            <p:ph type="body" sz="quarter" idx="16" hasCustomPrompt="1"/>
          </p:nvPr>
        </p:nvSpPr>
        <p:spPr>
          <a:xfrm>
            <a:off x="447000" y="7522503"/>
            <a:ext cx="11793732" cy="1007626"/>
          </a:xfrm>
          <a:prstGeom prst="rect">
            <a:avLst/>
          </a:prstGeom>
        </p:spPr>
        <p:txBody>
          <a:bodyPr/>
          <a:lstStyle>
            <a:lvl1pPr marL="0" indent="0" algn="l">
              <a:buNone/>
              <a:defRPr sz="2520"/>
            </a:lvl1pPr>
          </a:lstStyle>
          <a:p>
            <a:pPr lvl="0"/>
            <a:r>
              <a:rPr lang="de-DE" dirty="0"/>
              <a:t>Titel des Vortrags</a:t>
            </a:r>
          </a:p>
        </p:txBody>
      </p:sp>
      <p:sp>
        <p:nvSpPr>
          <p:cNvPr id="16" name="Datumsplatzhalter 8"/>
          <p:cNvSpPr>
            <a:spLocks noGrp="1"/>
          </p:cNvSpPr>
          <p:nvPr>
            <p:ph type="dt" sz="half" idx="17"/>
          </p:nvPr>
        </p:nvSpPr>
        <p:spPr>
          <a:xfrm>
            <a:off x="455613" y="9021600"/>
            <a:ext cx="2416795" cy="504000"/>
          </a:xfrm>
        </p:spPr>
        <p:txBody>
          <a:bodyPr/>
          <a:lstStyle/>
          <a:p>
            <a:r>
              <a:rPr lang="de-DE"/>
              <a:t>17.09.2021</a:t>
            </a:r>
            <a:endParaRPr lang="de-DE" dirty="0"/>
          </a:p>
        </p:txBody>
      </p:sp>
      <p:sp>
        <p:nvSpPr>
          <p:cNvPr id="13" name="Line 8"/>
          <p:cNvSpPr>
            <a:spLocks noChangeShapeType="1"/>
          </p:cNvSpPr>
          <p:nvPr userDrawn="1"/>
        </p:nvSpPr>
        <p:spPr bwMode="auto">
          <a:xfrm>
            <a:off x="357823" y="955675"/>
            <a:ext cx="9067800"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de-DE" sz="2520" dirty="0"/>
          </a:p>
        </p:txBody>
      </p:sp>
      <p:pic>
        <p:nvPicPr>
          <p:cNvPr id="18" name="Grafik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76057" y="338713"/>
            <a:ext cx="2469435" cy="655200"/>
          </a:xfrm>
          <a:prstGeom prst="rect">
            <a:avLst/>
          </a:prstGeom>
        </p:spPr>
      </p:pic>
    </p:spTree>
    <p:extLst>
      <p:ext uri="{BB962C8B-B14F-4D97-AF65-F5344CB8AC3E}">
        <p14:creationId xmlns:p14="http://schemas.microsoft.com/office/powerpoint/2010/main" val="11372833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1_Beliebiger Inhalt mit Überschrift">
    <p:spTree>
      <p:nvGrpSpPr>
        <p:cNvPr id="1" name=""/>
        <p:cNvGrpSpPr/>
        <p:nvPr/>
      </p:nvGrpSpPr>
      <p:grpSpPr>
        <a:xfrm>
          <a:off x="0" y="0"/>
          <a:ext cx="0" cy="0"/>
          <a:chOff x="0" y="0"/>
          <a:chExt cx="0" cy="0"/>
        </a:xfrm>
      </p:grpSpPr>
      <p:sp>
        <p:nvSpPr>
          <p:cNvPr id="2" name="Line 2"/>
          <p:cNvSpPr>
            <a:spLocks noChangeShapeType="1"/>
          </p:cNvSpPr>
          <p:nvPr userDrawn="1"/>
        </p:nvSpPr>
        <p:spPr bwMode="auto">
          <a:xfrm flipV="1">
            <a:off x="357824" y="8934450"/>
            <a:ext cx="11890375"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de-DE" sz="2520"/>
          </a:p>
        </p:txBody>
      </p:sp>
      <p:sp>
        <p:nvSpPr>
          <p:cNvPr id="3" name="Line 8"/>
          <p:cNvSpPr>
            <a:spLocks noChangeShapeType="1"/>
          </p:cNvSpPr>
          <p:nvPr userDrawn="1"/>
        </p:nvSpPr>
        <p:spPr bwMode="auto">
          <a:xfrm>
            <a:off x="357823" y="955676"/>
            <a:ext cx="9067800" cy="13335"/>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de-DE" sz="2520"/>
          </a:p>
        </p:txBody>
      </p:sp>
      <p:pic>
        <p:nvPicPr>
          <p:cNvPr id="7" name="Picture 3" descr="uniPa 2c"/>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9727884" y="466725"/>
            <a:ext cx="2671445"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el 7"/>
          <p:cNvSpPr>
            <a:spLocks noGrp="1"/>
          </p:cNvSpPr>
          <p:nvPr>
            <p:ph type="title"/>
          </p:nvPr>
        </p:nvSpPr>
        <p:spPr>
          <a:xfrm>
            <a:off x="453390" y="246631"/>
            <a:ext cx="9067800" cy="709045"/>
          </a:xfrm>
          <a:prstGeom prst="rect">
            <a:avLst/>
          </a:prstGeom>
        </p:spPr>
        <p:txBody>
          <a:bodyPr anchor="b" anchorCtr="0"/>
          <a:lstStyle>
            <a:lvl1pPr>
              <a:lnSpc>
                <a:spcPct val="100000"/>
              </a:lnSpc>
              <a:defRPr sz="3080" i="1">
                <a:solidFill>
                  <a:schemeClr val="bg2"/>
                </a:solidFill>
              </a:defRPr>
            </a:lvl1pPr>
          </a:lstStyle>
          <a:p>
            <a:r>
              <a:rPr lang="de-DE" dirty="0"/>
              <a:t>Titelmasterformat durch Klicken bearbeiten</a:t>
            </a:r>
          </a:p>
        </p:txBody>
      </p:sp>
      <p:sp>
        <p:nvSpPr>
          <p:cNvPr id="10" name="Fußzeilenplatzhalter 9"/>
          <p:cNvSpPr>
            <a:spLocks noGrp="1"/>
          </p:cNvSpPr>
          <p:nvPr>
            <p:ph type="ftr" sz="quarter" idx="13"/>
          </p:nvPr>
        </p:nvSpPr>
        <p:spPr/>
        <p:txBody>
          <a:bodyPr/>
          <a:lstStyle/>
          <a:p>
            <a:r>
              <a:rPr lang="de-DE"/>
              <a:t>Universität Passau   I    Kanzler Dr. Achim Dilling</a:t>
            </a:r>
            <a:endParaRPr lang="de-DE" dirty="0"/>
          </a:p>
        </p:txBody>
      </p:sp>
      <p:sp>
        <p:nvSpPr>
          <p:cNvPr id="11" name="Foliennummernplatzhalter 10"/>
          <p:cNvSpPr>
            <a:spLocks noGrp="1"/>
          </p:cNvSpPr>
          <p:nvPr>
            <p:ph type="sldNum" sz="quarter" idx="14"/>
          </p:nvPr>
        </p:nvSpPr>
        <p:spPr/>
        <p:txBody>
          <a:bodyPr/>
          <a:lstStyle/>
          <a:p>
            <a:fld id="{78742581-81B1-425F-B25E-3CD197136A05}" type="slidenum">
              <a:rPr lang="de-DE" smtClean="0"/>
              <a:pPr/>
              <a:t>‹Nr.›</a:t>
            </a:fld>
            <a:endParaRPr lang="de-DE" dirty="0"/>
          </a:p>
        </p:txBody>
      </p:sp>
      <p:sp>
        <p:nvSpPr>
          <p:cNvPr id="5" name="Inhaltsplatzhalter 4"/>
          <p:cNvSpPr>
            <a:spLocks noGrp="1"/>
          </p:cNvSpPr>
          <p:nvPr>
            <p:ph sz="quarter" idx="15"/>
          </p:nvPr>
        </p:nvSpPr>
        <p:spPr>
          <a:xfrm>
            <a:off x="453391" y="2280286"/>
            <a:ext cx="11794808" cy="5545138"/>
          </a:xfrm>
          <a:prstGeom prst="rect">
            <a:avLst/>
          </a:prstGeom>
        </p:spPr>
        <p:txBody>
          <a:bodyPr lIns="216000" tIns="216000" anchor="ctr" anchorCtr="0">
            <a:normAutofit/>
          </a:bodyPr>
          <a:lstStyle>
            <a:lvl1pPr>
              <a:defRPr sz="2800"/>
            </a:lvl1pPr>
            <a:lvl2pPr>
              <a:defRPr sz="2520"/>
            </a:lvl2pPr>
            <a:lvl3pPr>
              <a:defRPr sz="2240"/>
            </a:lvl3pPr>
            <a:lvl4pPr>
              <a:defRPr sz="1960"/>
            </a:lvl4pPr>
            <a:lvl5pPr>
              <a:defRPr sz="168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2" name="Textplatzhalter 12"/>
          <p:cNvSpPr>
            <a:spLocks noGrp="1"/>
          </p:cNvSpPr>
          <p:nvPr>
            <p:ph type="body" sz="quarter" idx="16"/>
          </p:nvPr>
        </p:nvSpPr>
        <p:spPr>
          <a:xfrm>
            <a:off x="1240155" y="1775778"/>
            <a:ext cx="11008043" cy="504507"/>
          </a:xfrm>
          <a:prstGeom prst="rect">
            <a:avLst/>
          </a:prstGeom>
        </p:spPr>
        <p:txBody>
          <a:bodyPr>
            <a:normAutofit/>
          </a:bodyPr>
          <a:lstStyle>
            <a:lvl1pPr marL="0" indent="0">
              <a:buNone/>
              <a:defRPr sz="2800"/>
            </a:lvl1pPr>
          </a:lstStyle>
          <a:p>
            <a:pPr lvl="0"/>
            <a:r>
              <a:rPr lang="de-DE"/>
              <a:t>Textmasterformat bearbeiten</a:t>
            </a:r>
          </a:p>
        </p:txBody>
      </p:sp>
      <p:sp>
        <p:nvSpPr>
          <p:cNvPr id="13" name="Rechteck 12"/>
          <p:cNvSpPr/>
          <p:nvPr userDrawn="1"/>
        </p:nvSpPr>
        <p:spPr bwMode="auto">
          <a:xfrm>
            <a:off x="1" y="1775778"/>
            <a:ext cx="1240155" cy="504507"/>
          </a:xfrm>
          <a:prstGeom prst="rect">
            <a:avLst/>
          </a:prstGeom>
          <a:solidFill>
            <a:srgbClr val="DDDDDD"/>
          </a:solidFill>
          <a:ln w="19050" cap="flat" cmpd="sng" algn="ctr">
            <a:noFill/>
            <a:prstDash val="solid"/>
            <a:round/>
            <a:headEnd type="none" w="med" len="med"/>
            <a:tailEnd type="none" w="med" len="med"/>
          </a:ln>
          <a:effectLst/>
        </p:spPr>
        <p:txBody>
          <a:bodyPr vert="horz" wrap="square" lIns="126000" tIns="65520" rIns="126000" bIns="65520" numCol="1" rtlCol="0" anchor="ctr" anchorCtr="0" compatLnSpc="1">
            <a:prstTxWarp prst="textNoShape">
              <a:avLst/>
            </a:prstTxWarp>
          </a:bodyPr>
          <a:lstStyle/>
          <a:p>
            <a:pPr marL="0" marR="0" indent="0" algn="ctr" defTabSz="1280160" rtl="0" eaLnBrk="0" fontAlgn="base" latinLnBrk="0" hangingPunct="0">
              <a:lnSpc>
                <a:spcPct val="100000"/>
              </a:lnSpc>
              <a:spcBef>
                <a:spcPct val="20000"/>
              </a:spcBef>
              <a:spcAft>
                <a:spcPct val="0"/>
              </a:spcAft>
              <a:buClrTx/>
              <a:buSzTx/>
              <a:buFontTx/>
              <a:buNone/>
              <a:tabLst/>
            </a:pPr>
            <a:endParaRPr kumimoji="0" lang="de-DE" sz="2520" b="0" i="0" u="none" strike="noStrike" cap="none" normalizeH="0" baseline="0">
              <a:ln>
                <a:noFill/>
              </a:ln>
              <a:solidFill>
                <a:srgbClr val="000066"/>
              </a:solidFill>
              <a:effectLst/>
              <a:latin typeface="Arial" charset="0"/>
            </a:endParaRPr>
          </a:p>
        </p:txBody>
      </p:sp>
      <p:sp>
        <p:nvSpPr>
          <p:cNvPr id="14" name="Textplatzhalter 12"/>
          <p:cNvSpPr>
            <a:spLocks noGrp="1"/>
          </p:cNvSpPr>
          <p:nvPr>
            <p:ph type="body" sz="quarter" idx="17"/>
          </p:nvPr>
        </p:nvSpPr>
        <p:spPr>
          <a:xfrm>
            <a:off x="453390" y="7825423"/>
            <a:ext cx="11008043" cy="504507"/>
          </a:xfrm>
          <a:prstGeom prst="rect">
            <a:avLst/>
          </a:prstGeom>
        </p:spPr>
        <p:txBody>
          <a:bodyPr lIns="90000" tIns="46800" anchor="b" anchorCtr="0">
            <a:normAutofit/>
          </a:bodyPr>
          <a:lstStyle>
            <a:lvl1pPr marL="0" indent="0">
              <a:buNone/>
              <a:defRPr sz="1960"/>
            </a:lvl1pPr>
          </a:lstStyle>
          <a:p>
            <a:pPr lvl="0"/>
            <a:r>
              <a:rPr lang="de-DE"/>
              <a:t>Textmasterformat bearbeiten</a:t>
            </a:r>
          </a:p>
        </p:txBody>
      </p:sp>
      <p:sp>
        <p:nvSpPr>
          <p:cNvPr id="15" name="Datumsplatzhalter 12"/>
          <p:cNvSpPr>
            <a:spLocks noGrp="1"/>
          </p:cNvSpPr>
          <p:nvPr>
            <p:ph type="dt" sz="half" idx="11"/>
          </p:nvPr>
        </p:nvSpPr>
        <p:spPr>
          <a:xfrm>
            <a:off x="455613" y="9021600"/>
            <a:ext cx="2315984" cy="504000"/>
          </a:xfrm>
        </p:spPr>
        <p:txBody>
          <a:bodyPr/>
          <a:lstStyle/>
          <a:p>
            <a:r>
              <a:rPr lang="de-DE"/>
              <a:t>17.09.2021</a:t>
            </a:r>
            <a:endParaRPr lang="de-DE" dirty="0"/>
          </a:p>
        </p:txBody>
      </p:sp>
    </p:spTree>
    <p:extLst>
      <p:ext uri="{BB962C8B-B14F-4D97-AF65-F5344CB8AC3E}">
        <p14:creationId xmlns:p14="http://schemas.microsoft.com/office/powerpoint/2010/main" val="37409338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7C6DD0-8000-4FD3-839E-3110072088E4}"/>
              </a:ext>
            </a:extLst>
          </p:cNvPr>
          <p:cNvSpPr>
            <a:spLocks noGrp="1"/>
          </p:cNvSpPr>
          <p:nvPr>
            <p:ph type="dt" sz="half" idx="10"/>
          </p:nvPr>
        </p:nvSpPr>
        <p:spPr/>
        <p:txBody>
          <a:bodyPr/>
          <a:lstStyle>
            <a:lvl1pPr>
              <a:defRPr/>
            </a:lvl1pPr>
          </a:lstStyle>
          <a:p>
            <a:pPr>
              <a:defRPr/>
            </a:pPr>
            <a:fld id="{610CCB23-55C7-4915-8AED-675B0120F910}" type="datetimeFigureOut">
              <a:rPr lang="en-CA"/>
              <a:pPr>
                <a:defRPr/>
              </a:pPr>
              <a:t>2022-03-22</a:t>
            </a:fld>
            <a:endParaRPr lang="en-CA"/>
          </a:p>
        </p:txBody>
      </p:sp>
      <p:sp>
        <p:nvSpPr>
          <p:cNvPr id="3" name="Footer Placeholder 2">
            <a:extLst>
              <a:ext uri="{FF2B5EF4-FFF2-40B4-BE49-F238E27FC236}">
                <a16:creationId xmlns:a16="http://schemas.microsoft.com/office/drawing/2014/main" id="{11C18A4A-479A-4E50-996C-166491936E09}"/>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C8CD8CDD-CA16-4DA9-BE68-FD5852AF6A68}"/>
              </a:ext>
            </a:extLst>
          </p:cNvPr>
          <p:cNvSpPr>
            <a:spLocks noGrp="1"/>
          </p:cNvSpPr>
          <p:nvPr>
            <p:ph type="sldNum" sz="quarter" idx="12"/>
          </p:nvPr>
        </p:nvSpPr>
        <p:spPr/>
        <p:txBody>
          <a:bodyPr/>
          <a:lstStyle>
            <a:lvl1pPr>
              <a:defRPr/>
            </a:lvl1pPr>
          </a:lstStyle>
          <a:p>
            <a:pPr>
              <a:defRPr/>
            </a:pPr>
            <a:fld id="{DE7B4A88-F026-4E9B-AB17-3D0CBD10B3F1}" type="slidenum">
              <a:rPr lang="en-US" altLang="en-US"/>
              <a:pPr>
                <a:defRPr/>
              </a:pPr>
              <a:t>‹Nr.›</a:t>
            </a:fld>
            <a:endParaRPr lang="en-US" altLang="en-US"/>
          </a:p>
        </p:txBody>
      </p:sp>
    </p:spTree>
    <p:extLst>
      <p:ext uri="{BB962C8B-B14F-4D97-AF65-F5344CB8AC3E}">
        <p14:creationId xmlns:p14="http://schemas.microsoft.com/office/powerpoint/2010/main" val="25955374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B5691"/>
                </a:solidFill>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lvl1pPr>
              <a:defRPr>
                <a:solidFill>
                  <a:srgbClr val="1B5691"/>
                </a:solidFill>
              </a:defRPr>
            </a:lvl1pPr>
            <a:lvl2pPr>
              <a:defRPr>
                <a:solidFill>
                  <a:srgbClr val="1B5691"/>
                </a:solidFill>
              </a:defRPr>
            </a:lvl2pPr>
            <a:lvl3pPr>
              <a:defRPr>
                <a:solidFill>
                  <a:srgbClr val="1B5691"/>
                </a:solidFill>
              </a:defRPr>
            </a:lvl3pPr>
            <a:lvl4pPr>
              <a:defRPr>
                <a:solidFill>
                  <a:srgbClr val="1B5691"/>
                </a:solidFill>
              </a:defRPr>
            </a:lvl4pPr>
            <a:lvl5pPr>
              <a:defRPr>
                <a:solidFill>
                  <a:srgbClr val="1B569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a:extLst>
              <a:ext uri="{FF2B5EF4-FFF2-40B4-BE49-F238E27FC236}">
                <a16:creationId xmlns:a16="http://schemas.microsoft.com/office/drawing/2014/main" id="{FAFEB588-E19A-449F-9DE7-E5143287AD4C}"/>
              </a:ext>
            </a:extLst>
          </p:cNvPr>
          <p:cNvSpPr>
            <a:spLocks noGrp="1"/>
          </p:cNvSpPr>
          <p:nvPr>
            <p:ph type="dt" sz="half" idx="10"/>
          </p:nvPr>
        </p:nvSpPr>
        <p:spPr/>
        <p:txBody>
          <a:bodyPr/>
          <a:lstStyle>
            <a:lvl1pPr>
              <a:defRPr/>
            </a:lvl1pPr>
          </a:lstStyle>
          <a:p>
            <a:pPr>
              <a:defRPr/>
            </a:pPr>
            <a:fld id="{0006426D-C4E4-4F6E-9C05-8031A4C1559F}" type="datetimeFigureOut">
              <a:rPr lang="en-CA"/>
              <a:pPr>
                <a:defRPr/>
              </a:pPr>
              <a:t>2022-03-22</a:t>
            </a:fld>
            <a:endParaRPr lang="en-CA"/>
          </a:p>
        </p:txBody>
      </p:sp>
      <p:sp>
        <p:nvSpPr>
          <p:cNvPr id="5" name="Footer Placeholder 4">
            <a:extLst>
              <a:ext uri="{FF2B5EF4-FFF2-40B4-BE49-F238E27FC236}">
                <a16:creationId xmlns:a16="http://schemas.microsoft.com/office/drawing/2014/main" id="{8DA9FC42-2E1D-49D8-81BC-045897F7733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813DDC4-E480-4A8F-8A42-4845DB83DC80}"/>
              </a:ext>
            </a:extLst>
          </p:cNvPr>
          <p:cNvSpPr>
            <a:spLocks noGrp="1"/>
          </p:cNvSpPr>
          <p:nvPr>
            <p:ph type="sldNum" sz="quarter" idx="12"/>
          </p:nvPr>
        </p:nvSpPr>
        <p:spPr/>
        <p:txBody>
          <a:bodyPr/>
          <a:lstStyle>
            <a:lvl1pPr>
              <a:defRPr/>
            </a:lvl1pPr>
          </a:lstStyle>
          <a:p>
            <a:pPr>
              <a:defRPr/>
            </a:pPr>
            <a:fld id="{96DF1E3C-84A5-469E-B751-CE8F098E859F}" type="slidenum">
              <a:rPr lang="en-US" altLang="en-US"/>
              <a:pPr>
                <a:defRPr/>
              </a:pPr>
              <a:t>‹Nr.›</a:t>
            </a:fld>
            <a:endParaRPr lang="en-US" altLang="en-US"/>
          </a:p>
        </p:txBody>
      </p:sp>
    </p:spTree>
    <p:extLst>
      <p:ext uri="{BB962C8B-B14F-4D97-AF65-F5344CB8AC3E}">
        <p14:creationId xmlns:p14="http://schemas.microsoft.com/office/powerpoint/2010/main" val="22906965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0120" y="2982596"/>
            <a:ext cx="10881360" cy="2058035"/>
          </a:xfrm>
        </p:spPr>
        <p:txBody>
          <a:bodyPr/>
          <a:lstStyle>
            <a:lvl1pPr>
              <a:defRPr>
                <a:solidFill>
                  <a:srgbClr val="1B5691"/>
                </a:solidFill>
              </a:defRPr>
            </a:lvl1pPr>
          </a:lstStyle>
          <a:p>
            <a:r>
              <a:rPr lang="en-US" dirty="0"/>
              <a:t>Click to edit Master title style</a:t>
            </a:r>
            <a:endParaRPr lang="en-CA" dirty="0"/>
          </a:p>
        </p:txBody>
      </p:sp>
      <p:sp>
        <p:nvSpPr>
          <p:cNvPr id="3" name="Subtitle 2"/>
          <p:cNvSpPr>
            <a:spLocks noGrp="1"/>
          </p:cNvSpPr>
          <p:nvPr>
            <p:ph type="subTitle" idx="1"/>
          </p:nvPr>
        </p:nvSpPr>
        <p:spPr>
          <a:xfrm>
            <a:off x="1920240" y="5440680"/>
            <a:ext cx="8961120" cy="2453640"/>
          </a:xfrm>
        </p:spPr>
        <p:txBody>
          <a:bodyPr/>
          <a:lstStyle>
            <a:lvl1pPr marL="0" indent="0" algn="ctr">
              <a:buNone/>
              <a:defRPr>
                <a:solidFill>
                  <a:srgbClr val="1B5691"/>
                </a:solidFill>
              </a:defRPr>
            </a:lvl1pPr>
            <a:lvl2pPr marL="640080" indent="0" algn="ctr">
              <a:buNone/>
              <a:defRPr>
                <a:solidFill>
                  <a:schemeClr val="tx1">
                    <a:tint val="75000"/>
                  </a:schemeClr>
                </a:solidFill>
              </a:defRPr>
            </a:lvl2pPr>
            <a:lvl3pPr marL="1280160" indent="0" algn="ctr">
              <a:buNone/>
              <a:defRPr>
                <a:solidFill>
                  <a:schemeClr val="tx1">
                    <a:tint val="75000"/>
                  </a:schemeClr>
                </a:solidFill>
              </a:defRPr>
            </a:lvl3pPr>
            <a:lvl4pPr marL="1920240" indent="0" algn="ctr">
              <a:buNone/>
              <a:defRPr>
                <a:solidFill>
                  <a:schemeClr val="tx1">
                    <a:tint val="75000"/>
                  </a:schemeClr>
                </a:solidFill>
              </a:defRPr>
            </a:lvl4pPr>
            <a:lvl5pPr marL="2560320" indent="0" algn="ctr">
              <a:buNone/>
              <a:defRPr>
                <a:solidFill>
                  <a:schemeClr val="tx1">
                    <a:tint val="75000"/>
                  </a:schemeClr>
                </a:solidFill>
              </a:defRPr>
            </a:lvl5pPr>
            <a:lvl6pPr marL="3200400" indent="0" algn="ctr">
              <a:buNone/>
              <a:defRPr>
                <a:solidFill>
                  <a:schemeClr val="tx1">
                    <a:tint val="75000"/>
                  </a:schemeClr>
                </a:solidFill>
              </a:defRPr>
            </a:lvl6pPr>
            <a:lvl7pPr marL="3840480" indent="0" algn="ctr">
              <a:buNone/>
              <a:defRPr>
                <a:solidFill>
                  <a:schemeClr val="tx1">
                    <a:tint val="75000"/>
                  </a:schemeClr>
                </a:solidFill>
              </a:defRPr>
            </a:lvl7pPr>
            <a:lvl8pPr marL="4480560" indent="0" algn="ctr">
              <a:buNone/>
              <a:defRPr>
                <a:solidFill>
                  <a:schemeClr val="tx1">
                    <a:tint val="75000"/>
                  </a:schemeClr>
                </a:solidFill>
              </a:defRPr>
            </a:lvl8pPr>
            <a:lvl9pPr marL="5120640" indent="0" algn="ctr">
              <a:buNone/>
              <a:defRPr>
                <a:solidFill>
                  <a:schemeClr val="tx1">
                    <a:tint val="75000"/>
                  </a:schemeClr>
                </a:solidFill>
              </a:defRPr>
            </a:lvl9pPr>
          </a:lstStyle>
          <a:p>
            <a:r>
              <a:rPr lang="en-US" dirty="0"/>
              <a:t>Click to edit Master subtitle style</a:t>
            </a:r>
            <a:endParaRPr lang="en-CA" dirty="0"/>
          </a:p>
        </p:txBody>
      </p:sp>
      <p:sp>
        <p:nvSpPr>
          <p:cNvPr id="4" name="Date Placeholder 3">
            <a:extLst>
              <a:ext uri="{FF2B5EF4-FFF2-40B4-BE49-F238E27FC236}">
                <a16:creationId xmlns:a16="http://schemas.microsoft.com/office/drawing/2014/main" id="{B584ED87-9055-4892-9229-88F0AAF05FBA}"/>
              </a:ext>
            </a:extLst>
          </p:cNvPr>
          <p:cNvSpPr>
            <a:spLocks noGrp="1"/>
          </p:cNvSpPr>
          <p:nvPr>
            <p:ph type="dt" sz="half" idx="10"/>
          </p:nvPr>
        </p:nvSpPr>
        <p:spPr/>
        <p:txBody>
          <a:bodyPr/>
          <a:lstStyle>
            <a:lvl1pPr>
              <a:defRPr/>
            </a:lvl1pPr>
          </a:lstStyle>
          <a:p>
            <a:pPr>
              <a:defRPr/>
            </a:pPr>
            <a:fld id="{C2B3262F-9B5B-49F3-98E7-22A4570E1B25}" type="datetimeFigureOut">
              <a:rPr lang="en-CA"/>
              <a:pPr>
                <a:defRPr/>
              </a:pPr>
              <a:t>2022-03-22</a:t>
            </a:fld>
            <a:endParaRPr lang="en-CA"/>
          </a:p>
        </p:txBody>
      </p:sp>
      <p:sp>
        <p:nvSpPr>
          <p:cNvPr id="5" name="Footer Placeholder 4">
            <a:extLst>
              <a:ext uri="{FF2B5EF4-FFF2-40B4-BE49-F238E27FC236}">
                <a16:creationId xmlns:a16="http://schemas.microsoft.com/office/drawing/2014/main" id="{286D5FC4-FD3D-48F1-BB44-659BF2A5978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E459BE7-7FE5-4314-95A1-EEF615A3A871}"/>
              </a:ext>
            </a:extLst>
          </p:cNvPr>
          <p:cNvSpPr>
            <a:spLocks noGrp="1"/>
          </p:cNvSpPr>
          <p:nvPr>
            <p:ph type="sldNum" sz="quarter" idx="12"/>
          </p:nvPr>
        </p:nvSpPr>
        <p:spPr/>
        <p:txBody>
          <a:bodyPr/>
          <a:lstStyle>
            <a:lvl1pPr>
              <a:defRPr/>
            </a:lvl1pPr>
          </a:lstStyle>
          <a:p>
            <a:pPr>
              <a:defRPr/>
            </a:pPr>
            <a:fld id="{915CA209-F2BD-4652-8D2C-0E2C19C3880C}" type="slidenum">
              <a:rPr lang="en-US" altLang="en-US"/>
              <a:pPr>
                <a:defRPr/>
              </a:pPr>
              <a:t>‹Nr.›</a:t>
            </a:fld>
            <a:endParaRPr lang="en-US" altLang="en-US"/>
          </a:p>
        </p:txBody>
      </p:sp>
    </p:spTree>
    <p:extLst>
      <p:ext uri="{BB962C8B-B14F-4D97-AF65-F5344CB8AC3E}">
        <p14:creationId xmlns:p14="http://schemas.microsoft.com/office/powerpoint/2010/main" val="2308540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Shape 16"/>
        <p:cNvGrpSpPr/>
        <p:nvPr/>
      </p:nvGrpSpPr>
      <p:grpSpPr>
        <a:xfrm>
          <a:off x="0" y="0"/>
          <a:ext cx="0" cy="0"/>
          <a:chOff x="0" y="0"/>
          <a:chExt cx="0" cy="0"/>
        </a:xfrm>
      </p:grpSpPr>
      <p:sp>
        <p:nvSpPr>
          <p:cNvPr id="17" name="Shape 17"/>
          <p:cNvSpPr txBox="1">
            <a:spLocks noGrp="1"/>
          </p:cNvSpPr>
          <p:nvPr>
            <p:ph type="ctrTitle"/>
          </p:nvPr>
        </p:nvSpPr>
        <p:spPr>
          <a:xfrm>
            <a:off x="5974080" y="3733800"/>
            <a:ext cx="6400800" cy="1173200"/>
          </a:xfrm>
          <a:prstGeom prst="rect">
            <a:avLst/>
          </a:prstGeom>
          <a:noFill/>
          <a:ln>
            <a:noFill/>
          </a:ln>
        </p:spPr>
        <p:txBody>
          <a:bodyPr lIns="91425" tIns="91425" rIns="91425" bIns="91425"/>
          <a:lstStyle>
            <a:lvl1pPr marL="0" marR="0" lvl="0" indent="0" algn="l" rtl="0">
              <a:spcBef>
                <a:spcPts val="0"/>
              </a:spcBef>
              <a:spcAft>
                <a:spcPts val="0"/>
              </a:spcAft>
              <a:buNone/>
              <a:defRPr sz="5740" b="0" i="0" u="none" strike="noStrike" cap="none">
                <a:solidFill>
                  <a:srgbClr val="49166D"/>
                </a:solidFill>
                <a:latin typeface="Arial"/>
                <a:ea typeface="Arial"/>
                <a:cs typeface="Arial"/>
                <a:sym typeface="Arial"/>
              </a:defRPr>
            </a:lvl1pPr>
            <a:lvl2pPr marL="0" marR="0" lvl="1" indent="0" algn="l" rtl="0">
              <a:spcBef>
                <a:spcPts val="0"/>
              </a:spcBef>
              <a:spcAft>
                <a:spcPts val="0"/>
              </a:spcAft>
              <a:buNone/>
              <a:defRPr sz="4200" b="0" i="0" u="none" strike="noStrike" cap="none">
                <a:solidFill>
                  <a:srgbClr val="49166D"/>
                </a:solidFill>
                <a:latin typeface="Arial"/>
                <a:ea typeface="Arial"/>
                <a:cs typeface="Arial"/>
                <a:sym typeface="Arial"/>
              </a:defRPr>
            </a:lvl2pPr>
            <a:lvl3pPr marL="0" marR="0" lvl="2" indent="0" algn="l" rtl="0">
              <a:spcBef>
                <a:spcPts val="0"/>
              </a:spcBef>
              <a:spcAft>
                <a:spcPts val="0"/>
              </a:spcAft>
              <a:buNone/>
              <a:defRPr sz="4200" b="0" i="0" u="none" strike="noStrike" cap="none">
                <a:solidFill>
                  <a:srgbClr val="49166D"/>
                </a:solidFill>
                <a:latin typeface="Arial"/>
                <a:ea typeface="Arial"/>
                <a:cs typeface="Arial"/>
                <a:sym typeface="Arial"/>
              </a:defRPr>
            </a:lvl3pPr>
            <a:lvl4pPr marL="0" marR="0" lvl="3" indent="0" algn="l" rtl="0">
              <a:spcBef>
                <a:spcPts val="0"/>
              </a:spcBef>
              <a:spcAft>
                <a:spcPts val="0"/>
              </a:spcAft>
              <a:buNone/>
              <a:defRPr sz="4200" b="0" i="0" u="none" strike="noStrike" cap="none">
                <a:solidFill>
                  <a:srgbClr val="49166D"/>
                </a:solidFill>
                <a:latin typeface="Arial"/>
                <a:ea typeface="Arial"/>
                <a:cs typeface="Arial"/>
                <a:sym typeface="Arial"/>
              </a:defRPr>
            </a:lvl4pPr>
            <a:lvl5pPr marL="0" marR="0" lvl="4" indent="0" algn="l" rtl="0">
              <a:spcBef>
                <a:spcPts val="0"/>
              </a:spcBef>
              <a:spcAft>
                <a:spcPts val="0"/>
              </a:spcAft>
              <a:buNone/>
              <a:defRPr sz="4200" b="0" i="0" u="none" strike="noStrike" cap="none">
                <a:solidFill>
                  <a:srgbClr val="49166D"/>
                </a:solidFill>
                <a:latin typeface="Arial"/>
                <a:ea typeface="Arial"/>
                <a:cs typeface="Arial"/>
                <a:sym typeface="Arial"/>
              </a:defRPr>
            </a:lvl5pPr>
            <a:lvl6pPr marL="640080" marR="0" lvl="5" indent="0" algn="l" rtl="0">
              <a:spcBef>
                <a:spcPts val="0"/>
              </a:spcBef>
              <a:spcAft>
                <a:spcPts val="0"/>
              </a:spcAft>
              <a:buNone/>
              <a:defRPr sz="4200" b="0" i="0" u="none" strike="noStrike" cap="none">
                <a:solidFill>
                  <a:srgbClr val="49166D"/>
                </a:solidFill>
                <a:latin typeface="Arial"/>
                <a:ea typeface="Arial"/>
                <a:cs typeface="Arial"/>
                <a:sym typeface="Arial"/>
              </a:defRPr>
            </a:lvl6pPr>
            <a:lvl7pPr marL="1280160" marR="0" lvl="6" indent="0" algn="l" rtl="0">
              <a:spcBef>
                <a:spcPts val="0"/>
              </a:spcBef>
              <a:spcAft>
                <a:spcPts val="0"/>
              </a:spcAft>
              <a:buNone/>
              <a:defRPr sz="4200" b="0" i="0" u="none" strike="noStrike" cap="none">
                <a:solidFill>
                  <a:srgbClr val="49166D"/>
                </a:solidFill>
                <a:latin typeface="Arial"/>
                <a:ea typeface="Arial"/>
                <a:cs typeface="Arial"/>
                <a:sym typeface="Arial"/>
              </a:defRPr>
            </a:lvl7pPr>
            <a:lvl8pPr marL="1920240" marR="0" lvl="7" indent="0" algn="l" rtl="0">
              <a:spcBef>
                <a:spcPts val="0"/>
              </a:spcBef>
              <a:spcAft>
                <a:spcPts val="0"/>
              </a:spcAft>
              <a:buNone/>
              <a:defRPr sz="4200" b="0" i="0" u="none" strike="noStrike" cap="none">
                <a:solidFill>
                  <a:srgbClr val="49166D"/>
                </a:solidFill>
                <a:latin typeface="Arial"/>
                <a:ea typeface="Arial"/>
                <a:cs typeface="Arial"/>
                <a:sym typeface="Arial"/>
              </a:defRPr>
            </a:lvl8pPr>
            <a:lvl9pPr marL="2560320" marR="0" lvl="8" indent="0" algn="l" rtl="0">
              <a:spcBef>
                <a:spcPts val="0"/>
              </a:spcBef>
              <a:spcAft>
                <a:spcPts val="0"/>
              </a:spcAft>
              <a:buNone/>
              <a:defRPr sz="4200" b="0" i="0" u="none" strike="noStrike" cap="none">
                <a:solidFill>
                  <a:srgbClr val="49166D"/>
                </a:solidFill>
                <a:latin typeface="Arial"/>
                <a:ea typeface="Arial"/>
                <a:cs typeface="Arial"/>
                <a:sym typeface="Arial"/>
              </a:defRPr>
            </a:lvl9pPr>
          </a:lstStyle>
          <a:p>
            <a:endParaRPr/>
          </a:p>
        </p:txBody>
      </p:sp>
    </p:spTree>
    <p:extLst>
      <p:ext uri="{BB962C8B-B14F-4D97-AF65-F5344CB8AC3E}">
        <p14:creationId xmlns:p14="http://schemas.microsoft.com/office/powerpoint/2010/main" val="13862094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3">
            <a:extLst>
              <a:ext uri="{FF2B5EF4-FFF2-40B4-BE49-F238E27FC236}">
                <a16:creationId xmlns:a16="http://schemas.microsoft.com/office/drawing/2014/main" id="{2A6F504D-E4BF-4B9C-89B9-35F03057FA8B}"/>
              </a:ext>
            </a:extLst>
          </p:cNvPr>
          <p:cNvSpPr>
            <a:spLocks noGrp="1" noChangeArrowheads="1"/>
          </p:cNvSpPr>
          <p:nvPr>
            <p:ph type="ftr" sz="quarter" idx="10"/>
          </p:nvPr>
        </p:nvSpPr>
        <p:spPr>
          <a:ln/>
        </p:spPr>
        <p:txBody>
          <a:bodyPr/>
          <a:lstStyle>
            <a:lvl1pPr>
              <a:defRPr/>
            </a:lvl1pPr>
          </a:lstStyle>
          <a:p>
            <a:pPr>
              <a:defRPr/>
            </a:pPr>
            <a:endParaRPr lang="en-US" altLang="zh-TW"/>
          </a:p>
        </p:txBody>
      </p:sp>
      <p:sp>
        <p:nvSpPr>
          <p:cNvPr id="4" name="Rectangle 4">
            <a:extLst>
              <a:ext uri="{FF2B5EF4-FFF2-40B4-BE49-F238E27FC236}">
                <a16:creationId xmlns:a16="http://schemas.microsoft.com/office/drawing/2014/main" id="{DDFD6D15-400B-4035-AB84-6E2BB367F85B}"/>
              </a:ext>
            </a:extLst>
          </p:cNvPr>
          <p:cNvSpPr>
            <a:spLocks noGrp="1" noChangeArrowheads="1"/>
          </p:cNvSpPr>
          <p:nvPr>
            <p:ph type="sldNum" sz="quarter" idx="11"/>
          </p:nvPr>
        </p:nvSpPr>
        <p:spPr>
          <a:ln/>
        </p:spPr>
        <p:txBody>
          <a:bodyPr/>
          <a:lstStyle>
            <a:lvl1pPr>
              <a:defRPr/>
            </a:lvl1pPr>
          </a:lstStyle>
          <a:p>
            <a:fld id="{8F8B6B00-8F26-4845-A906-67BAEF0795BE}" type="slidenum">
              <a:rPr lang="zh-TW" altLang="en-US"/>
              <a:pPr/>
              <a:t>‹Nr.›</a:t>
            </a:fld>
            <a:endParaRPr lang="en-US" altLang="zh-TW"/>
          </a:p>
        </p:txBody>
      </p:sp>
    </p:spTree>
    <p:extLst>
      <p:ext uri="{BB962C8B-B14F-4D97-AF65-F5344CB8AC3E}">
        <p14:creationId xmlns:p14="http://schemas.microsoft.com/office/powerpoint/2010/main" val="2939965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ild links - grau hinterlegt">
    <p:spTree>
      <p:nvGrpSpPr>
        <p:cNvPr id="1" name=""/>
        <p:cNvGrpSpPr/>
        <p:nvPr/>
      </p:nvGrpSpPr>
      <p:grpSpPr>
        <a:xfrm>
          <a:off x="0" y="0"/>
          <a:ext cx="0" cy="0"/>
          <a:chOff x="0" y="0"/>
          <a:chExt cx="0" cy="0"/>
        </a:xfrm>
      </p:grpSpPr>
      <p:sp>
        <p:nvSpPr>
          <p:cNvPr id="13" name="Rechteck 12"/>
          <p:cNvSpPr/>
          <p:nvPr userDrawn="1"/>
        </p:nvSpPr>
        <p:spPr bwMode="auto">
          <a:xfrm>
            <a:off x="3980499" y="2280286"/>
            <a:ext cx="8821102" cy="5545138"/>
          </a:xfrm>
          <a:prstGeom prst="rect">
            <a:avLst/>
          </a:prstGeom>
          <a:solidFill>
            <a:srgbClr val="DDDDDD"/>
          </a:solidFill>
          <a:ln w="0" cap="flat" cmpd="sng" algn="ctr">
            <a:noFill/>
            <a:prstDash val="solid"/>
            <a:round/>
            <a:headEnd type="none" w="med" len="med"/>
            <a:tailEnd type="none" w="med" len="med"/>
          </a:ln>
          <a:effectLst/>
        </p:spPr>
        <p:txBody>
          <a:bodyPr vert="horz" wrap="square" lIns="126000" tIns="65520" rIns="126000" bIns="65520" numCol="1" rtlCol="0" anchor="ctr" anchorCtr="0" compatLnSpc="1">
            <a:prstTxWarp prst="textNoShape">
              <a:avLst/>
            </a:prstTxWarp>
          </a:bodyPr>
          <a:lstStyle/>
          <a:p>
            <a:pPr marL="0" marR="0" indent="0" algn="ctr" defTabSz="1280160" rtl="0" eaLnBrk="0" fontAlgn="base" latinLnBrk="0" hangingPunct="0">
              <a:lnSpc>
                <a:spcPct val="100000"/>
              </a:lnSpc>
              <a:spcBef>
                <a:spcPct val="20000"/>
              </a:spcBef>
              <a:spcAft>
                <a:spcPct val="0"/>
              </a:spcAft>
              <a:buClrTx/>
              <a:buSzTx/>
              <a:buFontTx/>
              <a:buNone/>
              <a:tabLst/>
            </a:pPr>
            <a:endParaRPr kumimoji="0" lang="de-DE" sz="2520" b="0" i="0" u="none" strike="noStrike" cap="none" normalizeH="0" baseline="0" dirty="0">
              <a:ln>
                <a:noFill/>
              </a:ln>
              <a:solidFill>
                <a:srgbClr val="DDDDDD"/>
              </a:solidFill>
              <a:effectLst/>
              <a:latin typeface="Arial" charset="0"/>
            </a:endParaRPr>
          </a:p>
        </p:txBody>
      </p:sp>
      <p:sp>
        <p:nvSpPr>
          <p:cNvPr id="2" name="Line 2"/>
          <p:cNvSpPr>
            <a:spLocks noChangeShapeType="1"/>
          </p:cNvSpPr>
          <p:nvPr userDrawn="1"/>
        </p:nvSpPr>
        <p:spPr bwMode="auto">
          <a:xfrm flipV="1">
            <a:off x="357824" y="8934450"/>
            <a:ext cx="11890375" cy="0"/>
          </a:xfrm>
          <a:prstGeom prst="line">
            <a:avLst/>
          </a:prstGeom>
          <a:ln>
            <a:solidFill>
              <a:schemeClr val="accent6"/>
            </a:solidFill>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de-DE" sz="2520" dirty="0"/>
          </a:p>
        </p:txBody>
      </p:sp>
      <p:sp>
        <p:nvSpPr>
          <p:cNvPr id="8" name="Titel 7"/>
          <p:cNvSpPr>
            <a:spLocks noGrp="1"/>
          </p:cNvSpPr>
          <p:nvPr>
            <p:ph type="title"/>
          </p:nvPr>
        </p:nvSpPr>
        <p:spPr>
          <a:xfrm>
            <a:off x="453390" y="246631"/>
            <a:ext cx="9067800" cy="709045"/>
          </a:xfrm>
          <a:prstGeom prst="rect">
            <a:avLst/>
          </a:prstGeom>
        </p:spPr>
        <p:txBody>
          <a:bodyPr anchor="b" anchorCtr="0"/>
          <a:lstStyle>
            <a:lvl1pPr>
              <a:lnSpc>
                <a:spcPct val="100000"/>
              </a:lnSpc>
              <a:defRPr sz="3080" i="1">
                <a:solidFill>
                  <a:schemeClr val="bg2"/>
                </a:solidFill>
              </a:defRPr>
            </a:lvl1pPr>
          </a:lstStyle>
          <a:p>
            <a:r>
              <a:rPr lang="de-DE"/>
              <a:t>Titelmasterformat durch Klicken bearbeiten</a:t>
            </a:r>
            <a:endParaRPr lang="de-DE" dirty="0"/>
          </a:p>
        </p:txBody>
      </p:sp>
      <p:sp>
        <p:nvSpPr>
          <p:cNvPr id="10" name="Textplatzhalter 9"/>
          <p:cNvSpPr>
            <a:spLocks noGrp="1"/>
          </p:cNvSpPr>
          <p:nvPr>
            <p:ph type="body" sz="quarter" idx="10"/>
          </p:nvPr>
        </p:nvSpPr>
        <p:spPr>
          <a:xfrm>
            <a:off x="3980500" y="2280286"/>
            <a:ext cx="8267700" cy="5545138"/>
          </a:xfrm>
          <a:prstGeom prst="rect">
            <a:avLst/>
          </a:prstGeom>
        </p:spPr>
        <p:txBody>
          <a:bodyPr lIns="216000" anchor="ctr" anchorCtr="0">
            <a:normAutofit/>
          </a:bodyPr>
          <a:lstStyle>
            <a:lvl1pPr>
              <a:spcBef>
                <a:spcPts val="840"/>
              </a:spcBef>
              <a:spcAft>
                <a:spcPts val="840"/>
              </a:spcAft>
              <a:defRPr sz="2800">
                <a:solidFill>
                  <a:schemeClr val="bg1"/>
                </a:solidFill>
              </a:defRPr>
            </a:lvl1pPr>
            <a:lvl2pPr>
              <a:defRPr sz="2520">
                <a:solidFill>
                  <a:srgbClr val="4D4D4D"/>
                </a:solidFill>
              </a:defRPr>
            </a:lvl2pPr>
            <a:lvl3pPr>
              <a:defRPr sz="2240">
                <a:solidFill>
                  <a:srgbClr val="4D4D4D"/>
                </a:solidFill>
              </a:defRPr>
            </a:lvl3pPr>
            <a:lvl4pPr>
              <a:defRPr sz="1960">
                <a:solidFill>
                  <a:srgbClr val="4D4D4D"/>
                </a:solidFill>
              </a:defRPr>
            </a:lvl4pPr>
            <a:lvl5pPr>
              <a:defRPr sz="1680">
                <a:solidFill>
                  <a:srgbClr val="4D4D4D"/>
                </a:solidFill>
              </a:defRPr>
            </a:lvl5pPr>
          </a:lstStyle>
          <a:p>
            <a:pPr lvl="0"/>
            <a:r>
              <a:rPr lang="de-DE"/>
              <a:t>Formatvorlagen des Textmasters bearbeiten</a:t>
            </a:r>
          </a:p>
          <a:p>
            <a:pPr lvl="1"/>
            <a:r>
              <a:rPr lang="de-DE"/>
              <a:t>Zweite Ebene</a:t>
            </a:r>
          </a:p>
          <a:p>
            <a:pPr lvl="2"/>
            <a:r>
              <a:rPr lang="de-DE"/>
              <a:t>Dritte Ebene</a:t>
            </a:r>
          </a:p>
        </p:txBody>
      </p:sp>
      <p:sp>
        <p:nvSpPr>
          <p:cNvPr id="15" name="Bildplatzhalter 14"/>
          <p:cNvSpPr>
            <a:spLocks noGrp="1"/>
          </p:cNvSpPr>
          <p:nvPr>
            <p:ph type="pic" sz="quarter" idx="11"/>
          </p:nvPr>
        </p:nvSpPr>
        <p:spPr>
          <a:xfrm>
            <a:off x="1" y="2280285"/>
            <a:ext cx="3931200" cy="5545140"/>
          </a:xfrm>
          <a:prstGeom prst="rect">
            <a:avLst/>
          </a:prstGeom>
        </p:spPr>
        <p:txBody>
          <a:bodyPr/>
          <a:lstStyle>
            <a:lvl1pPr marL="0" indent="0">
              <a:buNone/>
              <a:defRPr/>
            </a:lvl1pPr>
          </a:lstStyle>
          <a:p>
            <a:r>
              <a:rPr lang="de-DE"/>
              <a:t>Bild durch Klicken auf Symbol hinzufügen</a:t>
            </a:r>
            <a:endParaRPr lang="de-DE" dirty="0"/>
          </a:p>
        </p:txBody>
      </p:sp>
      <p:sp>
        <p:nvSpPr>
          <p:cNvPr id="12" name="Foliennummernplatzhalter 11"/>
          <p:cNvSpPr>
            <a:spLocks noGrp="1"/>
          </p:cNvSpPr>
          <p:nvPr>
            <p:ph type="sldNum" sz="quarter" idx="14"/>
          </p:nvPr>
        </p:nvSpPr>
        <p:spPr/>
        <p:txBody>
          <a:bodyPr/>
          <a:lstStyle/>
          <a:p>
            <a:fld id="{84D35198-83BD-4EE2-9365-F2FE7479717F}" type="slidenum">
              <a:rPr lang="de-DE" smtClean="0"/>
              <a:pPr/>
              <a:t>‹Nr.›</a:t>
            </a:fld>
            <a:endParaRPr lang="de-DE" dirty="0"/>
          </a:p>
        </p:txBody>
      </p:sp>
      <p:sp>
        <p:nvSpPr>
          <p:cNvPr id="14" name="Line 8"/>
          <p:cNvSpPr>
            <a:spLocks noChangeShapeType="1"/>
          </p:cNvSpPr>
          <p:nvPr userDrawn="1"/>
        </p:nvSpPr>
        <p:spPr bwMode="auto">
          <a:xfrm>
            <a:off x="357823" y="955675"/>
            <a:ext cx="9067800"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de-DE" sz="2520" dirty="0"/>
          </a:p>
        </p:txBody>
      </p:sp>
      <p:sp>
        <p:nvSpPr>
          <p:cNvPr id="16" name="Fußzeilenplatzhalter 1"/>
          <p:cNvSpPr>
            <a:spLocks noGrp="1"/>
          </p:cNvSpPr>
          <p:nvPr>
            <p:ph type="ftr" sz="quarter" idx="3"/>
          </p:nvPr>
        </p:nvSpPr>
        <p:spPr>
          <a:xfrm>
            <a:off x="2670786" y="9021600"/>
            <a:ext cx="7560840" cy="504000"/>
          </a:xfrm>
          <a:prstGeom prst="rect">
            <a:avLst/>
          </a:prstGeom>
        </p:spPr>
        <p:txBody>
          <a:bodyPr vert="horz" lIns="91440" tIns="45720" rIns="91440" bIns="45720" rtlCol="0" anchor="ctr"/>
          <a:lstStyle>
            <a:lvl1pPr algn="ctr">
              <a:defRPr sz="1680">
                <a:solidFill>
                  <a:schemeClr val="bg2"/>
                </a:solidFill>
              </a:defRPr>
            </a:lvl1pPr>
          </a:lstStyle>
          <a:p>
            <a:r>
              <a:rPr lang="de-DE"/>
              <a:t>Universität Passau   I    Kanzler Dr. Achim Dilling</a:t>
            </a:r>
            <a:endParaRPr lang="de-DE" dirty="0"/>
          </a:p>
        </p:txBody>
      </p:sp>
      <p:sp>
        <p:nvSpPr>
          <p:cNvPr id="17" name="Datumsplatzhalter 5"/>
          <p:cNvSpPr>
            <a:spLocks noGrp="1"/>
          </p:cNvSpPr>
          <p:nvPr>
            <p:ph type="dt" sz="half" idx="2"/>
          </p:nvPr>
        </p:nvSpPr>
        <p:spPr>
          <a:xfrm>
            <a:off x="455613" y="9021600"/>
            <a:ext cx="2215172" cy="504000"/>
          </a:xfrm>
          <a:prstGeom prst="rect">
            <a:avLst/>
          </a:prstGeom>
        </p:spPr>
        <p:txBody>
          <a:bodyPr vert="horz" lIns="90000" tIns="45720" rIns="91440" bIns="45720" rtlCol="0" anchor="ctr"/>
          <a:lstStyle>
            <a:lvl1pPr algn="l">
              <a:defRPr sz="1680">
                <a:solidFill>
                  <a:schemeClr val="bg2"/>
                </a:solidFill>
              </a:defRPr>
            </a:lvl1pPr>
          </a:lstStyle>
          <a:p>
            <a:r>
              <a:rPr lang="de-DE"/>
              <a:t>17.09.2021</a:t>
            </a:r>
            <a:endParaRPr lang="de-DE" dirty="0"/>
          </a:p>
        </p:txBody>
      </p:sp>
      <p:pic>
        <p:nvPicPr>
          <p:cNvPr id="18" name="Grafik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76057" y="338713"/>
            <a:ext cx="2469435" cy="655200"/>
          </a:xfrm>
          <a:prstGeom prst="rect">
            <a:avLst/>
          </a:prstGeom>
        </p:spPr>
      </p:pic>
    </p:spTree>
    <p:extLst>
      <p:ext uri="{BB962C8B-B14F-4D97-AF65-F5344CB8AC3E}">
        <p14:creationId xmlns:p14="http://schemas.microsoft.com/office/powerpoint/2010/main" val="305009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Langes Bild links - grau hinterlegt">
    <p:spTree>
      <p:nvGrpSpPr>
        <p:cNvPr id="1" name=""/>
        <p:cNvGrpSpPr/>
        <p:nvPr/>
      </p:nvGrpSpPr>
      <p:grpSpPr>
        <a:xfrm>
          <a:off x="0" y="0"/>
          <a:ext cx="0" cy="0"/>
          <a:chOff x="0" y="0"/>
          <a:chExt cx="0" cy="0"/>
        </a:xfrm>
      </p:grpSpPr>
      <p:sp>
        <p:nvSpPr>
          <p:cNvPr id="13" name="Rechteck 12"/>
          <p:cNvSpPr/>
          <p:nvPr userDrawn="1"/>
        </p:nvSpPr>
        <p:spPr bwMode="auto">
          <a:xfrm>
            <a:off x="3980499" y="1775779"/>
            <a:ext cx="8821102" cy="6554152"/>
          </a:xfrm>
          <a:prstGeom prst="rect">
            <a:avLst/>
          </a:prstGeom>
          <a:solidFill>
            <a:srgbClr val="DDDDDD"/>
          </a:solidFill>
          <a:ln w="0" cap="flat" cmpd="sng" algn="ctr">
            <a:noFill/>
            <a:prstDash val="solid"/>
            <a:round/>
            <a:headEnd type="none" w="med" len="med"/>
            <a:tailEnd type="none" w="med" len="med"/>
          </a:ln>
          <a:effectLst/>
        </p:spPr>
        <p:txBody>
          <a:bodyPr vert="horz" wrap="square" lIns="126000" tIns="65520" rIns="126000" bIns="65520" numCol="1" rtlCol="0" anchor="ctr" anchorCtr="0" compatLnSpc="1">
            <a:prstTxWarp prst="textNoShape">
              <a:avLst/>
            </a:prstTxWarp>
          </a:bodyPr>
          <a:lstStyle/>
          <a:p>
            <a:pPr marL="0" marR="0" indent="0" algn="ctr" defTabSz="1280160" rtl="0" eaLnBrk="0" fontAlgn="base" latinLnBrk="0" hangingPunct="0">
              <a:lnSpc>
                <a:spcPct val="100000"/>
              </a:lnSpc>
              <a:spcBef>
                <a:spcPct val="20000"/>
              </a:spcBef>
              <a:spcAft>
                <a:spcPct val="0"/>
              </a:spcAft>
              <a:buClrTx/>
              <a:buSzTx/>
              <a:buFontTx/>
              <a:buNone/>
              <a:tabLst/>
            </a:pPr>
            <a:endParaRPr kumimoji="0" lang="de-DE" sz="2520" b="0" i="0" u="none" strike="noStrike" cap="none" normalizeH="0" baseline="0" dirty="0">
              <a:ln>
                <a:noFill/>
              </a:ln>
              <a:solidFill>
                <a:srgbClr val="DDDDDD"/>
              </a:solidFill>
              <a:effectLst/>
              <a:latin typeface="Arial" charset="0"/>
            </a:endParaRPr>
          </a:p>
        </p:txBody>
      </p:sp>
      <p:sp>
        <p:nvSpPr>
          <p:cNvPr id="2" name="Line 2"/>
          <p:cNvSpPr>
            <a:spLocks noChangeShapeType="1"/>
          </p:cNvSpPr>
          <p:nvPr userDrawn="1"/>
        </p:nvSpPr>
        <p:spPr bwMode="auto">
          <a:xfrm flipV="1">
            <a:off x="357824" y="8934450"/>
            <a:ext cx="11890375" cy="0"/>
          </a:xfrm>
          <a:prstGeom prst="line">
            <a:avLst/>
          </a:prstGeom>
          <a:ln>
            <a:solidFill>
              <a:schemeClr val="accent6"/>
            </a:solidFill>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de-DE" sz="2520" dirty="0"/>
          </a:p>
        </p:txBody>
      </p:sp>
      <p:sp>
        <p:nvSpPr>
          <p:cNvPr id="8" name="Titel 7"/>
          <p:cNvSpPr>
            <a:spLocks noGrp="1"/>
          </p:cNvSpPr>
          <p:nvPr>
            <p:ph type="title"/>
          </p:nvPr>
        </p:nvSpPr>
        <p:spPr>
          <a:xfrm>
            <a:off x="453390" y="246631"/>
            <a:ext cx="9067800" cy="709045"/>
          </a:xfrm>
          <a:prstGeom prst="rect">
            <a:avLst/>
          </a:prstGeom>
        </p:spPr>
        <p:txBody>
          <a:bodyPr anchor="b" anchorCtr="0"/>
          <a:lstStyle>
            <a:lvl1pPr>
              <a:lnSpc>
                <a:spcPct val="100000"/>
              </a:lnSpc>
              <a:defRPr sz="3080" i="1">
                <a:solidFill>
                  <a:schemeClr val="bg2"/>
                </a:solidFill>
              </a:defRPr>
            </a:lvl1pPr>
          </a:lstStyle>
          <a:p>
            <a:r>
              <a:rPr lang="de-DE"/>
              <a:t>Titelmasterformat durch Klicken bearbeiten</a:t>
            </a:r>
            <a:endParaRPr lang="de-DE" dirty="0"/>
          </a:p>
        </p:txBody>
      </p:sp>
      <p:sp>
        <p:nvSpPr>
          <p:cNvPr id="10" name="Textplatzhalter 9"/>
          <p:cNvSpPr>
            <a:spLocks noGrp="1"/>
          </p:cNvSpPr>
          <p:nvPr>
            <p:ph type="body" sz="quarter" idx="10"/>
          </p:nvPr>
        </p:nvSpPr>
        <p:spPr>
          <a:xfrm>
            <a:off x="3980500" y="1775779"/>
            <a:ext cx="8267700" cy="6554152"/>
          </a:xfrm>
          <a:prstGeom prst="rect">
            <a:avLst/>
          </a:prstGeom>
        </p:spPr>
        <p:txBody>
          <a:bodyPr lIns="216000" anchor="ctr" anchorCtr="0">
            <a:normAutofit/>
          </a:bodyPr>
          <a:lstStyle>
            <a:lvl1pPr>
              <a:spcBef>
                <a:spcPts val="840"/>
              </a:spcBef>
              <a:spcAft>
                <a:spcPts val="840"/>
              </a:spcAft>
              <a:defRPr sz="2800">
                <a:solidFill>
                  <a:schemeClr val="bg1"/>
                </a:solidFill>
              </a:defRPr>
            </a:lvl1pPr>
            <a:lvl2pPr>
              <a:defRPr sz="2520">
                <a:solidFill>
                  <a:srgbClr val="4D4D4D"/>
                </a:solidFill>
              </a:defRPr>
            </a:lvl2pPr>
            <a:lvl3pPr>
              <a:defRPr sz="2240">
                <a:solidFill>
                  <a:srgbClr val="4D4D4D"/>
                </a:solidFill>
              </a:defRPr>
            </a:lvl3pPr>
            <a:lvl4pPr>
              <a:defRPr sz="1960">
                <a:solidFill>
                  <a:srgbClr val="4D4D4D"/>
                </a:solidFill>
              </a:defRPr>
            </a:lvl4pPr>
            <a:lvl5pPr>
              <a:defRPr sz="1680">
                <a:solidFill>
                  <a:srgbClr val="4D4D4D"/>
                </a:solidFill>
              </a:defRPr>
            </a:lvl5pPr>
          </a:lstStyle>
          <a:p>
            <a:pPr lvl="0"/>
            <a:r>
              <a:rPr lang="de-DE"/>
              <a:t>Formatvorlagen des Textmasters bearbeiten</a:t>
            </a:r>
          </a:p>
          <a:p>
            <a:pPr lvl="1"/>
            <a:r>
              <a:rPr lang="de-DE"/>
              <a:t>Zweite Ebene</a:t>
            </a:r>
          </a:p>
          <a:p>
            <a:pPr lvl="2"/>
            <a:r>
              <a:rPr lang="de-DE"/>
              <a:t>Dritte Ebene</a:t>
            </a:r>
          </a:p>
        </p:txBody>
      </p:sp>
      <p:sp>
        <p:nvSpPr>
          <p:cNvPr id="15" name="Bildplatzhalter 14"/>
          <p:cNvSpPr>
            <a:spLocks noGrp="1"/>
          </p:cNvSpPr>
          <p:nvPr>
            <p:ph type="pic" sz="quarter" idx="11"/>
          </p:nvPr>
        </p:nvSpPr>
        <p:spPr>
          <a:xfrm>
            <a:off x="1" y="1775777"/>
            <a:ext cx="3931200" cy="6554152"/>
          </a:xfrm>
          <a:prstGeom prst="rect">
            <a:avLst/>
          </a:prstGeom>
        </p:spPr>
        <p:txBody>
          <a:bodyPr/>
          <a:lstStyle>
            <a:lvl1pPr marL="0" indent="0">
              <a:buNone/>
              <a:defRPr/>
            </a:lvl1pPr>
          </a:lstStyle>
          <a:p>
            <a:r>
              <a:rPr lang="de-DE"/>
              <a:t>Bild durch Klicken auf Symbol hinzufügen</a:t>
            </a:r>
            <a:endParaRPr lang="de-DE" dirty="0"/>
          </a:p>
        </p:txBody>
      </p:sp>
      <p:sp>
        <p:nvSpPr>
          <p:cNvPr id="12" name="Foliennummernplatzhalter 11"/>
          <p:cNvSpPr>
            <a:spLocks noGrp="1"/>
          </p:cNvSpPr>
          <p:nvPr>
            <p:ph type="sldNum" sz="quarter" idx="14"/>
          </p:nvPr>
        </p:nvSpPr>
        <p:spPr/>
        <p:txBody>
          <a:bodyPr/>
          <a:lstStyle/>
          <a:p>
            <a:fld id="{84D35198-83BD-4EE2-9365-F2FE7479717F}" type="slidenum">
              <a:rPr lang="de-DE" smtClean="0"/>
              <a:pPr/>
              <a:t>‹Nr.›</a:t>
            </a:fld>
            <a:endParaRPr lang="de-DE" dirty="0"/>
          </a:p>
        </p:txBody>
      </p:sp>
      <p:sp>
        <p:nvSpPr>
          <p:cNvPr id="17" name="Line 8"/>
          <p:cNvSpPr>
            <a:spLocks noChangeShapeType="1"/>
          </p:cNvSpPr>
          <p:nvPr userDrawn="1"/>
        </p:nvSpPr>
        <p:spPr bwMode="auto">
          <a:xfrm>
            <a:off x="357823" y="955675"/>
            <a:ext cx="9067800"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de-DE" sz="2520" dirty="0"/>
          </a:p>
        </p:txBody>
      </p:sp>
      <p:sp>
        <p:nvSpPr>
          <p:cNvPr id="18" name="Fußzeilenplatzhalter 1"/>
          <p:cNvSpPr>
            <a:spLocks noGrp="1"/>
          </p:cNvSpPr>
          <p:nvPr>
            <p:ph type="ftr" sz="quarter" idx="3"/>
          </p:nvPr>
        </p:nvSpPr>
        <p:spPr>
          <a:xfrm>
            <a:off x="2670786" y="9021600"/>
            <a:ext cx="7560840" cy="504000"/>
          </a:xfrm>
          <a:prstGeom prst="rect">
            <a:avLst/>
          </a:prstGeom>
        </p:spPr>
        <p:txBody>
          <a:bodyPr vert="horz" lIns="91440" tIns="45720" rIns="91440" bIns="45720" rtlCol="0" anchor="ctr"/>
          <a:lstStyle>
            <a:lvl1pPr algn="ctr">
              <a:defRPr sz="1680">
                <a:solidFill>
                  <a:schemeClr val="bg2"/>
                </a:solidFill>
              </a:defRPr>
            </a:lvl1pPr>
          </a:lstStyle>
          <a:p>
            <a:r>
              <a:rPr lang="de-DE"/>
              <a:t>Universität Passau   I    Kanzler Dr. Achim Dilling</a:t>
            </a:r>
            <a:endParaRPr lang="de-DE" dirty="0"/>
          </a:p>
        </p:txBody>
      </p:sp>
      <p:sp>
        <p:nvSpPr>
          <p:cNvPr id="19" name="Datumsplatzhalter 5"/>
          <p:cNvSpPr>
            <a:spLocks noGrp="1"/>
          </p:cNvSpPr>
          <p:nvPr>
            <p:ph type="dt" sz="half" idx="2"/>
          </p:nvPr>
        </p:nvSpPr>
        <p:spPr>
          <a:xfrm>
            <a:off x="455613" y="9021600"/>
            <a:ext cx="2215172" cy="504000"/>
          </a:xfrm>
          <a:prstGeom prst="rect">
            <a:avLst/>
          </a:prstGeom>
        </p:spPr>
        <p:txBody>
          <a:bodyPr vert="horz" lIns="90000" tIns="45720" rIns="91440" bIns="45720" rtlCol="0" anchor="ctr"/>
          <a:lstStyle>
            <a:lvl1pPr algn="l">
              <a:defRPr sz="1680">
                <a:solidFill>
                  <a:schemeClr val="bg2"/>
                </a:solidFill>
              </a:defRPr>
            </a:lvl1pPr>
          </a:lstStyle>
          <a:p>
            <a:r>
              <a:rPr lang="de-DE"/>
              <a:t>17.09.2021</a:t>
            </a:r>
            <a:endParaRPr lang="de-DE" dirty="0"/>
          </a:p>
        </p:txBody>
      </p:sp>
      <p:pic>
        <p:nvPicPr>
          <p:cNvPr id="14" name="Grafik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76057" y="338713"/>
            <a:ext cx="2469435" cy="655200"/>
          </a:xfrm>
          <a:prstGeom prst="rect">
            <a:avLst/>
          </a:prstGeom>
        </p:spPr>
      </p:pic>
    </p:spTree>
    <p:extLst>
      <p:ext uri="{BB962C8B-B14F-4D97-AF65-F5344CB8AC3E}">
        <p14:creationId xmlns:p14="http://schemas.microsoft.com/office/powerpoint/2010/main" val="3466846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Bild rechts - grau hinterlegt">
    <p:spTree>
      <p:nvGrpSpPr>
        <p:cNvPr id="1" name=""/>
        <p:cNvGrpSpPr/>
        <p:nvPr/>
      </p:nvGrpSpPr>
      <p:grpSpPr>
        <a:xfrm>
          <a:off x="0" y="0"/>
          <a:ext cx="0" cy="0"/>
          <a:chOff x="0" y="0"/>
          <a:chExt cx="0" cy="0"/>
        </a:xfrm>
      </p:grpSpPr>
      <p:sp>
        <p:nvSpPr>
          <p:cNvPr id="13" name="Rechteck 12"/>
          <p:cNvSpPr/>
          <p:nvPr userDrawn="1"/>
        </p:nvSpPr>
        <p:spPr bwMode="auto">
          <a:xfrm>
            <a:off x="0" y="2280286"/>
            <a:ext cx="8821103" cy="5545138"/>
          </a:xfrm>
          <a:prstGeom prst="rect">
            <a:avLst/>
          </a:prstGeom>
          <a:solidFill>
            <a:srgbClr val="DDDDDD"/>
          </a:solidFill>
          <a:ln w="19050" cap="flat" cmpd="sng" algn="ctr">
            <a:noFill/>
            <a:prstDash val="solid"/>
            <a:round/>
            <a:headEnd type="none" w="med" len="med"/>
            <a:tailEnd type="none" w="med" len="med"/>
          </a:ln>
          <a:effectLst/>
        </p:spPr>
        <p:txBody>
          <a:bodyPr vert="horz" wrap="square" lIns="302400" tIns="65520" rIns="302400" bIns="65520" numCol="1" rtlCol="0" anchor="ctr" anchorCtr="0" compatLnSpc="1">
            <a:prstTxWarp prst="textNoShape">
              <a:avLst/>
            </a:prstTxWarp>
            <a:normAutofit/>
          </a:bodyPr>
          <a:lstStyle/>
          <a:p>
            <a:pPr marL="0" marR="0" indent="0" algn="ctr" defTabSz="1280160" rtl="0" eaLnBrk="0" fontAlgn="base" latinLnBrk="0" hangingPunct="0">
              <a:lnSpc>
                <a:spcPct val="100000"/>
              </a:lnSpc>
              <a:spcBef>
                <a:spcPct val="20000"/>
              </a:spcBef>
              <a:spcAft>
                <a:spcPct val="0"/>
              </a:spcAft>
              <a:buClrTx/>
              <a:buSzTx/>
              <a:buFontTx/>
              <a:buNone/>
              <a:tabLst/>
            </a:pPr>
            <a:endParaRPr kumimoji="0" lang="de-DE" sz="2520" b="0" i="0" u="none" strike="noStrike" cap="none" normalizeH="0" baseline="0" dirty="0">
              <a:ln>
                <a:noFill/>
              </a:ln>
              <a:solidFill>
                <a:srgbClr val="DDDDDD"/>
              </a:solidFill>
              <a:effectLst/>
              <a:latin typeface="Arial" charset="0"/>
            </a:endParaRPr>
          </a:p>
        </p:txBody>
      </p:sp>
      <p:sp>
        <p:nvSpPr>
          <p:cNvPr id="2" name="Line 2"/>
          <p:cNvSpPr>
            <a:spLocks noChangeShapeType="1"/>
          </p:cNvSpPr>
          <p:nvPr userDrawn="1"/>
        </p:nvSpPr>
        <p:spPr bwMode="auto">
          <a:xfrm flipV="1">
            <a:off x="357824" y="8934450"/>
            <a:ext cx="11890375"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de-DE" sz="2520" dirty="0"/>
          </a:p>
        </p:txBody>
      </p:sp>
      <p:sp>
        <p:nvSpPr>
          <p:cNvPr id="8" name="Titel 7"/>
          <p:cNvSpPr>
            <a:spLocks noGrp="1"/>
          </p:cNvSpPr>
          <p:nvPr>
            <p:ph type="title"/>
          </p:nvPr>
        </p:nvSpPr>
        <p:spPr>
          <a:xfrm>
            <a:off x="453390" y="246631"/>
            <a:ext cx="9067800" cy="709045"/>
          </a:xfrm>
          <a:prstGeom prst="rect">
            <a:avLst/>
          </a:prstGeom>
        </p:spPr>
        <p:txBody>
          <a:bodyPr anchor="b" anchorCtr="0"/>
          <a:lstStyle>
            <a:lvl1pPr>
              <a:lnSpc>
                <a:spcPct val="100000"/>
              </a:lnSpc>
              <a:defRPr sz="3080" i="1">
                <a:solidFill>
                  <a:schemeClr val="bg2"/>
                </a:solidFill>
              </a:defRPr>
            </a:lvl1pPr>
          </a:lstStyle>
          <a:p>
            <a:r>
              <a:rPr lang="de-DE"/>
              <a:t>Titelmasterformat durch Klicken bearbeiten</a:t>
            </a:r>
            <a:endParaRPr lang="de-DE" dirty="0"/>
          </a:p>
        </p:txBody>
      </p:sp>
      <p:sp>
        <p:nvSpPr>
          <p:cNvPr id="10" name="Textplatzhalter 9"/>
          <p:cNvSpPr>
            <a:spLocks noGrp="1"/>
          </p:cNvSpPr>
          <p:nvPr>
            <p:ph type="body" sz="quarter" idx="10"/>
          </p:nvPr>
        </p:nvSpPr>
        <p:spPr>
          <a:xfrm>
            <a:off x="453390" y="2293621"/>
            <a:ext cx="8366879" cy="5545138"/>
          </a:xfrm>
          <a:prstGeom prst="rect">
            <a:avLst/>
          </a:prstGeom>
        </p:spPr>
        <p:txBody>
          <a:bodyPr lIns="216000" rIns="216000" anchor="ctr" anchorCtr="0">
            <a:normAutofit/>
          </a:bodyPr>
          <a:lstStyle>
            <a:lvl1pPr>
              <a:spcBef>
                <a:spcPts val="840"/>
              </a:spcBef>
              <a:spcAft>
                <a:spcPts val="840"/>
              </a:spcAft>
              <a:defRPr sz="2800">
                <a:solidFill>
                  <a:schemeClr val="bg1"/>
                </a:solidFill>
              </a:defRPr>
            </a:lvl1pPr>
            <a:lvl2pPr>
              <a:defRPr sz="2520">
                <a:solidFill>
                  <a:srgbClr val="4D4D4D"/>
                </a:solidFill>
              </a:defRPr>
            </a:lvl2pPr>
            <a:lvl3pPr>
              <a:defRPr sz="2240">
                <a:solidFill>
                  <a:srgbClr val="4D4D4D"/>
                </a:solidFill>
              </a:defRPr>
            </a:lvl3pPr>
            <a:lvl4pPr>
              <a:defRPr sz="1960">
                <a:solidFill>
                  <a:srgbClr val="4D4D4D"/>
                </a:solidFill>
              </a:defRPr>
            </a:lvl4pPr>
            <a:lvl5pPr>
              <a:defRPr sz="1680">
                <a:solidFill>
                  <a:srgbClr val="4D4D4D"/>
                </a:solidFill>
              </a:defRPr>
            </a:lvl5pPr>
          </a:lstStyle>
          <a:p>
            <a:pPr lvl="0"/>
            <a:r>
              <a:rPr lang="de-DE"/>
              <a:t>Formatvorlagen des Textmasters bearbeiten</a:t>
            </a:r>
          </a:p>
          <a:p>
            <a:pPr lvl="1"/>
            <a:r>
              <a:rPr lang="de-DE"/>
              <a:t>Zweite Ebene</a:t>
            </a:r>
          </a:p>
          <a:p>
            <a:pPr lvl="2"/>
            <a:r>
              <a:rPr lang="de-DE"/>
              <a:t>Dritte Ebene</a:t>
            </a:r>
          </a:p>
        </p:txBody>
      </p:sp>
      <p:sp>
        <p:nvSpPr>
          <p:cNvPr id="15" name="Bildplatzhalter 14"/>
          <p:cNvSpPr>
            <a:spLocks noGrp="1"/>
          </p:cNvSpPr>
          <p:nvPr>
            <p:ph type="pic" sz="quarter" idx="11"/>
          </p:nvPr>
        </p:nvSpPr>
        <p:spPr>
          <a:xfrm>
            <a:off x="8870400" y="2280285"/>
            <a:ext cx="3931200" cy="5545140"/>
          </a:xfrm>
          <a:prstGeom prst="rect">
            <a:avLst/>
          </a:prstGeom>
        </p:spPr>
        <p:txBody>
          <a:bodyPr/>
          <a:lstStyle>
            <a:lvl1pPr marL="0" indent="0">
              <a:buNone/>
              <a:defRPr/>
            </a:lvl1pPr>
          </a:lstStyle>
          <a:p>
            <a:r>
              <a:rPr lang="de-DE"/>
              <a:t>Bild durch Klicken auf Symbol hinzufügen</a:t>
            </a:r>
            <a:endParaRPr lang="de-DE" dirty="0"/>
          </a:p>
        </p:txBody>
      </p:sp>
      <p:sp>
        <p:nvSpPr>
          <p:cNvPr id="12" name="Foliennummernplatzhalter 11"/>
          <p:cNvSpPr>
            <a:spLocks noGrp="1"/>
          </p:cNvSpPr>
          <p:nvPr>
            <p:ph type="sldNum" sz="quarter" idx="14"/>
          </p:nvPr>
        </p:nvSpPr>
        <p:spPr/>
        <p:txBody>
          <a:bodyPr/>
          <a:lstStyle/>
          <a:p>
            <a:fld id="{78742581-81B1-425F-B25E-3CD197136A05}" type="slidenum">
              <a:rPr lang="de-DE" smtClean="0"/>
              <a:pPr/>
              <a:t>‹Nr.›</a:t>
            </a:fld>
            <a:endParaRPr lang="de-DE" dirty="0"/>
          </a:p>
        </p:txBody>
      </p:sp>
      <p:sp>
        <p:nvSpPr>
          <p:cNvPr id="17" name="Line 8"/>
          <p:cNvSpPr>
            <a:spLocks noChangeShapeType="1"/>
          </p:cNvSpPr>
          <p:nvPr userDrawn="1"/>
        </p:nvSpPr>
        <p:spPr bwMode="auto">
          <a:xfrm>
            <a:off x="357823" y="955675"/>
            <a:ext cx="9067800"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de-DE" sz="2520" dirty="0"/>
          </a:p>
        </p:txBody>
      </p:sp>
      <p:sp>
        <p:nvSpPr>
          <p:cNvPr id="18" name="Fußzeilenplatzhalter 1"/>
          <p:cNvSpPr>
            <a:spLocks noGrp="1"/>
          </p:cNvSpPr>
          <p:nvPr>
            <p:ph type="ftr" sz="quarter" idx="3"/>
          </p:nvPr>
        </p:nvSpPr>
        <p:spPr>
          <a:xfrm>
            <a:off x="2670786" y="9021600"/>
            <a:ext cx="7560840" cy="504000"/>
          </a:xfrm>
          <a:prstGeom prst="rect">
            <a:avLst/>
          </a:prstGeom>
        </p:spPr>
        <p:txBody>
          <a:bodyPr vert="horz" lIns="91440" tIns="45720" rIns="91440" bIns="45720" rtlCol="0" anchor="ctr"/>
          <a:lstStyle>
            <a:lvl1pPr algn="ctr">
              <a:defRPr sz="1680">
                <a:solidFill>
                  <a:schemeClr val="bg2"/>
                </a:solidFill>
              </a:defRPr>
            </a:lvl1pPr>
          </a:lstStyle>
          <a:p>
            <a:r>
              <a:rPr lang="de-DE"/>
              <a:t>Universität Passau   I    Kanzler Dr. Achim Dilling</a:t>
            </a:r>
            <a:endParaRPr lang="de-DE" dirty="0"/>
          </a:p>
        </p:txBody>
      </p:sp>
      <p:sp>
        <p:nvSpPr>
          <p:cNvPr id="19" name="Datumsplatzhalter 5"/>
          <p:cNvSpPr>
            <a:spLocks noGrp="1"/>
          </p:cNvSpPr>
          <p:nvPr>
            <p:ph type="dt" sz="half" idx="2"/>
          </p:nvPr>
        </p:nvSpPr>
        <p:spPr>
          <a:xfrm>
            <a:off x="455613" y="9021600"/>
            <a:ext cx="2215172" cy="504000"/>
          </a:xfrm>
          <a:prstGeom prst="rect">
            <a:avLst/>
          </a:prstGeom>
        </p:spPr>
        <p:txBody>
          <a:bodyPr vert="horz" lIns="90000" tIns="45720" rIns="91440" bIns="45720" rtlCol="0" anchor="ctr"/>
          <a:lstStyle>
            <a:lvl1pPr algn="l">
              <a:defRPr sz="1680">
                <a:solidFill>
                  <a:schemeClr val="bg2"/>
                </a:solidFill>
              </a:defRPr>
            </a:lvl1pPr>
          </a:lstStyle>
          <a:p>
            <a:r>
              <a:rPr lang="de-DE"/>
              <a:t>17.09.2021</a:t>
            </a:r>
            <a:endParaRPr lang="de-DE" dirty="0"/>
          </a:p>
        </p:txBody>
      </p:sp>
      <p:pic>
        <p:nvPicPr>
          <p:cNvPr id="16" name="Grafik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76057" y="338713"/>
            <a:ext cx="2469435" cy="655200"/>
          </a:xfrm>
          <a:prstGeom prst="rect">
            <a:avLst/>
          </a:prstGeom>
        </p:spPr>
      </p:pic>
    </p:spTree>
    <p:extLst>
      <p:ext uri="{BB962C8B-B14F-4D97-AF65-F5344CB8AC3E}">
        <p14:creationId xmlns:p14="http://schemas.microsoft.com/office/powerpoint/2010/main" val="901674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Langes Bild rechts - grau hinterlegt">
    <p:spTree>
      <p:nvGrpSpPr>
        <p:cNvPr id="1" name=""/>
        <p:cNvGrpSpPr/>
        <p:nvPr/>
      </p:nvGrpSpPr>
      <p:grpSpPr>
        <a:xfrm>
          <a:off x="0" y="0"/>
          <a:ext cx="0" cy="0"/>
          <a:chOff x="0" y="0"/>
          <a:chExt cx="0" cy="0"/>
        </a:xfrm>
      </p:grpSpPr>
      <p:sp>
        <p:nvSpPr>
          <p:cNvPr id="13" name="Rechteck 12"/>
          <p:cNvSpPr/>
          <p:nvPr userDrawn="1"/>
        </p:nvSpPr>
        <p:spPr bwMode="auto">
          <a:xfrm>
            <a:off x="0" y="1775779"/>
            <a:ext cx="8821103" cy="6554152"/>
          </a:xfrm>
          <a:prstGeom prst="rect">
            <a:avLst/>
          </a:prstGeom>
          <a:solidFill>
            <a:srgbClr val="DDDDDD"/>
          </a:solidFill>
          <a:ln w="19050" cap="flat" cmpd="sng" algn="ctr">
            <a:noFill/>
            <a:prstDash val="solid"/>
            <a:round/>
            <a:headEnd type="none" w="med" len="med"/>
            <a:tailEnd type="none" w="med" len="med"/>
          </a:ln>
          <a:effectLst/>
        </p:spPr>
        <p:txBody>
          <a:bodyPr vert="horz" wrap="square" lIns="302400" tIns="65520" rIns="302400" bIns="65520" numCol="1" rtlCol="0" anchor="ctr" anchorCtr="0" compatLnSpc="1">
            <a:prstTxWarp prst="textNoShape">
              <a:avLst/>
            </a:prstTxWarp>
            <a:normAutofit/>
          </a:bodyPr>
          <a:lstStyle/>
          <a:p>
            <a:pPr marL="0" marR="0" indent="0" algn="ctr" defTabSz="1280160" rtl="0" eaLnBrk="0" fontAlgn="base" latinLnBrk="0" hangingPunct="0">
              <a:lnSpc>
                <a:spcPct val="100000"/>
              </a:lnSpc>
              <a:spcBef>
                <a:spcPct val="20000"/>
              </a:spcBef>
              <a:spcAft>
                <a:spcPct val="0"/>
              </a:spcAft>
              <a:buClrTx/>
              <a:buSzTx/>
              <a:buFontTx/>
              <a:buNone/>
              <a:tabLst/>
            </a:pPr>
            <a:endParaRPr kumimoji="0" lang="de-DE" sz="2520" b="0" i="0" u="none" strike="noStrike" cap="none" normalizeH="0" baseline="0" dirty="0">
              <a:ln>
                <a:noFill/>
              </a:ln>
              <a:solidFill>
                <a:srgbClr val="DDDDDD"/>
              </a:solidFill>
              <a:effectLst/>
              <a:latin typeface="Arial" charset="0"/>
            </a:endParaRPr>
          </a:p>
        </p:txBody>
      </p:sp>
      <p:sp>
        <p:nvSpPr>
          <p:cNvPr id="2" name="Line 2"/>
          <p:cNvSpPr>
            <a:spLocks noChangeShapeType="1"/>
          </p:cNvSpPr>
          <p:nvPr userDrawn="1"/>
        </p:nvSpPr>
        <p:spPr bwMode="auto">
          <a:xfrm flipV="1">
            <a:off x="357824" y="8934450"/>
            <a:ext cx="11890375"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de-DE" sz="2520" dirty="0"/>
          </a:p>
        </p:txBody>
      </p:sp>
      <p:sp>
        <p:nvSpPr>
          <p:cNvPr id="8" name="Titel 7"/>
          <p:cNvSpPr>
            <a:spLocks noGrp="1"/>
          </p:cNvSpPr>
          <p:nvPr>
            <p:ph type="title"/>
          </p:nvPr>
        </p:nvSpPr>
        <p:spPr>
          <a:xfrm>
            <a:off x="453390" y="246631"/>
            <a:ext cx="9067800" cy="709045"/>
          </a:xfrm>
          <a:prstGeom prst="rect">
            <a:avLst/>
          </a:prstGeom>
        </p:spPr>
        <p:txBody>
          <a:bodyPr anchor="b" anchorCtr="0"/>
          <a:lstStyle>
            <a:lvl1pPr>
              <a:lnSpc>
                <a:spcPct val="100000"/>
              </a:lnSpc>
              <a:defRPr sz="3080" i="1">
                <a:solidFill>
                  <a:schemeClr val="bg2"/>
                </a:solidFill>
              </a:defRPr>
            </a:lvl1pPr>
          </a:lstStyle>
          <a:p>
            <a:r>
              <a:rPr lang="de-DE"/>
              <a:t>Titelmasterformat durch Klicken bearbeiten</a:t>
            </a:r>
            <a:endParaRPr lang="de-DE" dirty="0"/>
          </a:p>
        </p:txBody>
      </p:sp>
      <p:sp>
        <p:nvSpPr>
          <p:cNvPr id="10" name="Textplatzhalter 9"/>
          <p:cNvSpPr>
            <a:spLocks noGrp="1"/>
          </p:cNvSpPr>
          <p:nvPr>
            <p:ph type="body" sz="quarter" idx="10"/>
          </p:nvPr>
        </p:nvSpPr>
        <p:spPr>
          <a:xfrm>
            <a:off x="453390" y="1775780"/>
            <a:ext cx="8366879" cy="6554150"/>
          </a:xfrm>
          <a:prstGeom prst="rect">
            <a:avLst/>
          </a:prstGeom>
        </p:spPr>
        <p:txBody>
          <a:bodyPr lIns="216000" rIns="216000" anchor="ctr" anchorCtr="0">
            <a:normAutofit/>
          </a:bodyPr>
          <a:lstStyle>
            <a:lvl1pPr>
              <a:spcBef>
                <a:spcPts val="840"/>
              </a:spcBef>
              <a:spcAft>
                <a:spcPts val="840"/>
              </a:spcAft>
              <a:defRPr sz="2800">
                <a:solidFill>
                  <a:schemeClr val="bg1"/>
                </a:solidFill>
              </a:defRPr>
            </a:lvl1pPr>
            <a:lvl2pPr>
              <a:defRPr sz="2520">
                <a:solidFill>
                  <a:srgbClr val="4D4D4D"/>
                </a:solidFill>
              </a:defRPr>
            </a:lvl2pPr>
            <a:lvl3pPr>
              <a:defRPr sz="2240">
                <a:solidFill>
                  <a:srgbClr val="4D4D4D"/>
                </a:solidFill>
              </a:defRPr>
            </a:lvl3pPr>
            <a:lvl4pPr>
              <a:defRPr sz="1960">
                <a:solidFill>
                  <a:srgbClr val="4D4D4D"/>
                </a:solidFill>
              </a:defRPr>
            </a:lvl4pPr>
            <a:lvl5pPr>
              <a:defRPr sz="1680">
                <a:solidFill>
                  <a:srgbClr val="4D4D4D"/>
                </a:solidFill>
              </a:defRPr>
            </a:lvl5pPr>
          </a:lstStyle>
          <a:p>
            <a:pPr lvl="0"/>
            <a:r>
              <a:rPr lang="de-DE"/>
              <a:t>Formatvorlagen des Textmasters bearbeiten</a:t>
            </a:r>
          </a:p>
          <a:p>
            <a:pPr lvl="1"/>
            <a:r>
              <a:rPr lang="de-DE"/>
              <a:t>Zweite Ebene</a:t>
            </a:r>
          </a:p>
          <a:p>
            <a:pPr lvl="2"/>
            <a:r>
              <a:rPr lang="de-DE"/>
              <a:t>Dritte Ebene</a:t>
            </a:r>
          </a:p>
        </p:txBody>
      </p:sp>
      <p:sp>
        <p:nvSpPr>
          <p:cNvPr id="15" name="Bildplatzhalter 14"/>
          <p:cNvSpPr>
            <a:spLocks noGrp="1"/>
          </p:cNvSpPr>
          <p:nvPr>
            <p:ph type="pic" sz="quarter" idx="11"/>
          </p:nvPr>
        </p:nvSpPr>
        <p:spPr>
          <a:xfrm>
            <a:off x="8870400" y="1775777"/>
            <a:ext cx="3931200" cy="6554152"/>
          </a:xfrm>
          <a:prstGeom prst="rect">
            <a:avLst/>
          </a:prstGeom>
        </p:spPr>
        <p:txBody>
          <a:bodyPr/>
          <a:lstStyle>
            <a:lvl1pPr marL="0" indent="0">
              <a:buNone/>
              <a:defRPr/>
            </a:lvl1pPr>
          </a:lstStyle>
          <a:p>
            <a:r>
              <a:rPr lang="de-DE"/>
              <a:t>Bild durch Klicken auf Symbol hinzufügen</a:t>
            </a:r>
            <a:endParaRPr lang="de-DE" dirty="0"/>
          </a:p>
        </p:txBody>
      </p:sp>
      <p:sp>
        <p:nvSpPr>
          <p:cNvPr id="12" name="Foliennummernplatzhalter 11"/>
          <p:cNvSpPr>
            <a:spLocks noGrp="1"/>
          </p:cNvSpPr>
          <p:nvPr>
            <p:ph type="sldNum" sz="quarter" idx="14"/>
          </p:nvPr>
        </p:nvSpPr>
        <p:spPr/>
        <p:txBody>
          <a:bodyPr/>
          <a:lstStyle/>
          <a:p>
            <a:fld id="{78742581-81B1-425F-B25E-3CD197136A05}" type="slidenum">
              <a:rPr lang="de-DE" smtClean="0"/>
              <a:pPr/>
              <a:t>‹Nr.›</a:t>
            </a:fld>
            <a:endParaRPr lang="de-DE" dirty="0"/>
          </a:p>
        </p:txBody>
      </p:sp>
      <p:sp>
        <p:nvSpPr>
          <p:cNvPr id="16" name="Line 8"/>
          <p:cNvSpPr>
            <a:spLocks noChangeShapeType="1"/>
          </p:cNvSpPr>
          <p:nvPr userDrawn="1"/>
        </p:nvSpPr>
        <p:spPr bwMode="auto">
          <a:xfrm>
            <a:off x="357823" y="955675"/>
            <a:ext cx="9067800"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de-DE" sz="2520" dirty="0"/>
          </a:p>
        </p:txBody>
      </p:sp>
      <p:sp>
        <p:nvSpPr>
          <p:cNvPr id="17" name="Fußzeilenplatzhalter 1"/>
          <p:cNvSpPr>
            <a:spLocks noGrp="1"/>
          </p:cNvSpPr>
          <p:nvPr>
            <p:ph type="ftr" sz="quarter" idx="3"/>
          </p:nvPr>
        </p:nvSpPr>
        <p:spPr>
          <a:xfrm>
            <a:off x="2670786" y="9021600"/>
            <a:ext cx="7560840" cy="504000"/>
          </a:xfrm>
          <a:prstGeom prst="rect">
            <a:avLst/>
          </a:prstGeom>
        </p:spPr>
        <p:txBody>
          <a:bodyPr vert="horz" lIns="91440" tIns="45720" rIns="91440" bIns="45720" rtlCol="0" anchor="ctr"/>
          <a:lstStyle>
            <a:lvl1pPr algn="ctr">
              <a:defRPr sz="1680">
                <a:solidFill>
                  <a:schemeClr val="bg2"/>
                </a:solidFill>
              </a:defRPr>
            </a:lvl1pPr>
          </a:lstStyle>
          <a:p>
            <a:r>
              <a:rPr lang="de-DE"/>
              <a:t>Universität Passau   I    Kanzler Dr. Achim Dilling</a:t>
            </a:r>
            <a:endParaRPr lang="de-DE" dirty="0"/>
          </a:p>
        </p:txBody>
      </p:sp>
      <p:sp>
        <p:nvSpPr>
          <p:cNvPr id="18" name="Datumsplatzhalter 5"/>
          <p:cNvSpPr>
            <a:spLocks noGrp="1"/>
          </p:cNvSpPr>
          <p:nvPr>
            <p:ph type="dt" sz="half" idx="2"/>
          </p:nvPr>
        </p:nvSpPr>
        <p:spPr>
          <a:xfrm>
            <a:off x="455613" y="9021600"/>
            <a:ext cx="2215172" cy="504000"/>
          </a:xfrm>
          <a:prstGeom prst="rect">
            <a:avLst/>
          </a:prstGeom>
        </p:spPr>
        <p:txBody>
          <a:bodyPr vert="horz" lIns="90000" tIns="45720" rIns="91440" bIns="45720" rtlCol="0" anchor="ctr"/>
          <a:lstStyle>
            <a:lvl1pPr algn="l">
              <a:defRPr sz="1680">
                <a:solidFill>
                  <a:schemeClr val="bg2"/>
                </a:solidFill>
              </a:defRPr>
            </a:lvl1pPr>
          </a:lstStyle>
          <a:p>
            <a:r>
              <a:rPr lang="de-DE"/>
              <a:t>17.09.2021</a:t>
            </a:r>
            <a:endParaRPr lang="de-DE" dirty="0"/>
          </a:p>
        </p:txBody>
      </p:sp>
      <p:pic>
        <p:nvPicPr>
          <p:cNvPr id="19" name="Grafik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76057" y="338713"/>
            <a:ext cx="2469435" cy="655200"/>
          </a:xfrm>
          <a:prstGeom prst="rect">
            <a:avLst/>
          </a:prstGeom>
        </p:spPr>
      </p:pic>
    </p:spTree>
    <p:extLst>
      <p:ext uri="{BB962C8B-B14F-4D97-AF65-F5344CB8AC3E}">
        <p14:creationId xmlns:p14="http://schemas.microsoft.com/office/powerpoint/2010/main" val="2796024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Kontakt mit 3 Bildern">
    <p:spTree>
      <p:nvGrpSpPr>
        <p:cNvPr id="1" name=""/>
        <p:cNvGrpSpPr/>
        <p:nvPr/>
      </p:nvGrpSpPr>
      <p:grpSpPr>
        <a:xfrm>
          <a:off x="0" y="0"/>
          <a:ext cx="0" cy="0"/>
          <a:chOff x="0" y="0"/>
          <a:chExt cx="0" cy="0"/>
        </a:xfrm>
      </p:grpSpPr>
      <p:sp>
        <p:nvSpPr>
          <p:cNvPr id="4" name="Rechteck 3"/>
          <p:cNvSpPr/>
          <p:nvPr userDrawn="1"/>
        </p:nvSpPr>
        <p:spPr bwMode="auto">
          <a:xfrm>
            <a:off x="9425623" y="4445280"/>
            <a:ext cx="1914926" cy="1915200"/>
          </a:xfrm>
          <a:prstGeom prst="rect">
            <a:avLst/>
          </a:prstGeom>
          <a:solidFill>
            <a:srgbClr val="DDDDDD"/>
          </a:solidFill>
          <a:ln w="19050" cap="flat" cmpd="sng" algn="ctr">
            <a:noFill/>
            <a:prstDash val="solid"/>
            <a:round/>
            <a:headEnd type="none" w="med" len="med"/>
            <a:tailEnd type="none" w="med" len="med"/>
          </a:ln>
          <a:effectLst/>
        </p:spPr>
        <p:txBody>
          <a:bodyPr vert="horz" wrap="square" lIns="126000" tIns="65520" rIns="126000" bIns="65520" numCol="1" rtlCol="0" anchor="ctr" anchorCtr="0" compatLnSpc="1">
            <a:prstTxWarp prst="textNoShape">
              <a:avLst/>
            </a:prstTxWarp>
          </a:bodyPr>
          <a:lstStyle/>
          <a:p>
            <a:pPr marL="0" marR="0" indent="0" algn="ctr" defTabSz="1280160" rtl="0" eaLnBrk="0" fontAlgn="base" latinLnBrk="0" hangingPunct="0">
              <a:lnSpc>
                <a:spcPct val="100000"/>
              </a:lnSpc>
              <a:spcBef>
                <a:spcPct val="20000"/>
              </a:spcBef>
              <a:spcAft>
                <a:spcPct val="0"/>
              </a:spcAft>
              <a:buClrTx/>
              <a:buSzTx/>
              <a:buFontTx/>
              <a:buNone/>
              <a:tabLst/>
            </a:pPr>
            <a:endParaRPr kumimoji="0" lang="de-DE" sz="2520" b="0" i="0" u="none" strike="noStrike" cap="none" normalizeH="0" baseline="0" dirty="0">
              <a:ln>
                <a:noFill/>
              </a:ln>
              <a:solidFill>
                <a:srgbClr val="000066"/>
              </a:solidFill>
              <a:effectLst/>
              <a:latin typeface="Arial" charset="0"/>
            </a:endParaRPr>
          </a:p>
        </p:txBody>
      </p:sp>
      <p:sp>
        <p:nvSpPr>
          <p:cNvPr id="16" name="Rechteck 15"/>
          <p:cNvSpPr/>
          <p:nvPr userDrawn="1"/>
        </p:nvSpPr>
        <p:spPr bwMode="auto">
          <a:xfrm>
            <a:off x="11390400" y="2481942"/>
            <a:ext cx="1411200" cy="1915200"/>
          </a:xfrm>
          <a:prstGeom prst="rect">
            <a:avLst/>
          </a:prstGeom>
          <a:solidFill>
            <a:srgbClr val="DDDDDD"/>
          </a:solidFill>
          <a:ln w="19050" cap="flat" cmpd="sng" algn="ctr">
            <a:noFill/>
            <a:prstDash val="solid"/>
            <a:round/>
            <a:headEnd type="none" w="med" len="med"/>
            <a:tailEnd type="none" w="med" len="med"/>
          </a:ln>
          <a:effectLst/>
        </p:spPr>
        <p:txBody>
          <a:bodyPr vert="horz" wrap="square" lIns="126000" tIns="65520" rIns="126000" bIns="65520" numCol="1" rtlCol="0" anchor="ctr" anchorCtr="0" compatLnSpc="1">
            <a:prstTxWarp prst="textNoShape">
              <a:avLst/>
            </a:prstTxWarp>
          </a:bodyPr>
          <a:lstStyle/>
          <a:p>
            <a:pPr marL="0" marR="0" indent="0" algn="ctr" defTabSz="1280160" rtl="0" eaLnBrk="0" fontAlgn="base" latinLnBrk="0" hangingPunct="0">
              <a:lnSpc>
                <a:spcPct val="100000"/>
              </a:lnSpc>
              <a:spcBef>
                <a:spcPct val="20000"/>
              </a:spcBef>
              <a:spcAft>
                <a:spcPct val="0"/>
              </a:spcAft>
              <a:buClrTx/>
              <a:buSzTx/>
              <a:buFontTx/>
              <a:buNone/>
              <a:tabLst/>
            </a:pPr>
            <a:endParaRPr kumimoji="0" lang="de-DE" sz="2520" b="0" i="0" u="none" strike="noStrike" cap="none" normalizeH="0" baseline="0" dirty="0">
              <a:ln>
                <a:noFill/>
              </a:ln>
              <a:solidFill>
                <a:srgbClr val="000066"/>
              </a:solidFill>
              <a:effectLst/>
              <a:latin typeface="Arial" charset="0"/>
            </a:endParaRPr>
          </a:p>
        </p:txBody>
      </p:sp>
      <p:sp>
        <p:nvSpPr>
          <p:cNvPr id="2" name="Line 2"/>
          <p:cNvSpPr>
            <a:spLocks noChangeShapeType="1"/>
          </p:cNvSpPr>
          <p:nvPr userDrawn="1"/>
        </p:nvSpPr>
        <p:spPr bwMode="auto">
          <a:xfrm flipV="1">
            <a:off x="357824" y="8934450"/>
            <a:ext cx="11890375"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de-DE" sz="2520" dirty="0"/>
          </a:p>
        </p:txBody>
      </p:sp>
      <p:sp>
        <p:nvSpPr>
          <p:cNvPr id="3" name="Line 8"/>
          <p:cNvSpPr>
            <a:spLocks noChangeShapeType="1"/>
          </p:cNvSpPr>
          <p:nvPr userDrawn="1"/>
        </p:nvSpPr>
        <p:spPr bwMode="auto">
          <a:xfrm>
            <a:off x="357823" y="955676"/>
            <a:ext cx="9067800" cy="13335"/>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de-DE" sz="2520" dirty="0"/>
          </a:p>
        </p:txBody>
      </p:sp>
      <p:sp>
        <p:nvSpPr>
          <p:cNvPr id="15" name="Bildplatzhalter 14"/>
          <p:cNvSpPr>
            <a:spLocks noGrp="1"/>
          </p:cNvSpPr>
          <p:nvPr>
            <p:ph type="pic" sz="quarter" idx="10"/>
          </p:nvPr>
        </p:nvSpPr>
        <p:spPr>
          <a:xfrm>
            <a:off x="9425623" y="2479680"/>
            <a:ext cx="1915200" cy="1915200"/>
          </a:xfrm>
          <a:prstGeom prst="rect">
            <a:avLst/>
          </a:prstGeom>
        </p:spPr>
        <p:txBody>
          <a:bodyPr/>
          <a:lstStyle>
            <a:lvl1pPr marL="0" indent="0">
              <a:buNone/>
              <a:defRPr sz="1680"/>
            </a:lvl1pPr>
          </a:lstStyle>
          <a:p>
            <a:r>
              <a:rPr lang="de-DE"/>
              <a:t>Bild durch Klicken auf Symbol hinzufügen</a:t>
            </a:r>
            <a:endParaRPr lang="de-DE" dirty="0"/>
          </a:p>
        </p:txBody>
      </p:sp>
      <p:sp>
        <p:nvSpPr>
          <p:cNvPr id="8" name="Titel 7"/>
          <p:cNvSpPr>
            <a:spLocks noGrp="1"/>
          </p:cNvSpPr>
          <p:nvPr>
            <p:ph type="title"/>
          </p:nvPr>
        </p:nvSpPr>
        <p:spPr>
          <a:xfrm>
            <a:off x="453390" y="246631"/>
            <a:ext cx="9067800" cy="709045"/>
          </a:xfrm>
          <a:prstGeom prst="rect">
            <a:avLst/>
          </a:prstGeom>
        </p:spPr>
        <p:txBody>
          <a:bodyPr anchor="b" anchorCtr="0"/>
          <a:lstStyle>
            <a:lvl1pPr>
              <a:lnSpc>
                <a:spcPct val="100000"/>
              </a:lnSpc>
              <a:defRPr sz="3080" i="1">
                <a:solidFill>
                  <a:schemeClr val="bg2"/>
                </a:solidFill>
              </a:defRPr>
            </a:lvl1pPr>
          </a:lstStyle>
          <a:p>
            <a:r>
              <a:rPr lang="de-DE"/>
              <a:t>Titelmasterformat durch Klicken bearbeiten</a:t>
            </a:r>
            <a:endParaRPr lang="de-DE" dirty="0"/>
          </a:p>
        </p:txBody>
      </p:sp>
      <p:sp>
        <p:nvSpPr>
          <p:cNvPr id="17" name="Textplatzhalter 16"/>
          <p:cNvSpPr>
            <a:spLocks noGrp="1"/>
          </p:cNvSpPr>
          <p:nvPr>
            <p:ph type="body" sz="quarter" idx="11"/>
          </p:nvPr>
        </p:nvSpPr>
        <p:spPr>
          <a:xfrm>
            <a:off x="1260159" y="2481942"/>
            <a:ext cx="7560945" cy="1915413"/>
          </a:xfrm>
          <a:prstGeom prst="rect">
            <a:avLst/>
          </a:prstGeom>
        </p:spPr>
        <p:txBody>
          <a:bodyPr lIns="216000" tIns="216000" rIns="216000" bIns="216000" anchor="ctr" anchorCtr="0">
            <a:normAutofit/>
          </a:bodyPr>
          <a:lstStyle>
            <a:lvl1pPr marL="0" indent="0" algn="r">
              <a:spcBef>
                <a:spcPts val="0"/>
              </a:spcBef>
              <a:spcAft>
                <a:spcPts val="0"/>
              </a:spcAft>
              <a:buNone/>
              <a:defRPr sz="2520"/>
            </a:lvl1pPr>
            <a:lvl2pPr marL="640080" indent="0" algn="r">
              <a:spcBef>
                <a:spcPts val="0"/>
              </a:spcBef>
              <a:spcAft>
                <a:spcPts val="0"/>
              </a:spcAft>
              <a:buNone/>
              <a:defRPr sz="2240" i="1">
                <a:solidFill>
                  <a:schemeClr val="bg2"/>
                </a:solidFill>
              </a:defRPr>
            </a:lvl2pPr>
            <a:lvl3pPr>
              <a:spcBef>
                <a:spcPts val="840"/>
              </a:spcBef>
              <a:spcAft>
                <a:spcPts val="840"/>
              </a:spcAft>
              <a:defRPr sz="1960"/>
            </a:lvl3pPr>
            <a:lvl4pPr>
              <a:spcBef>
                <a:spcPts val="840"/>
              </a:spcBef>
              <a:spcAft>
                <a:spcPts val="840"/>
              </a:spcAft>
              <a:defRPr sz="1960"/>
            </a:lvl4pPr>
          </a:lstStyle>
          <a:p>
            <a:pPr lvl="0"/>
            <a:r>
              <a:rPr lang="de-DE"/>
              <a:t>Formatvorlagen des Textmasters bearbeiten</a:t>
            </a:r>
          </a:p>
          <a:p>
            <a:pPr lvl="1"/>
            <a:r>
              <a:rPr lang="de-DE"/>
              <a:t>Zweite Ebene</a:t>
            </a:r>
          </a:p>
        </p:txBody>
      </p:sp>
      <p:sp>
        <p:nvSpPr>
          <p:cNvPr id="13" name="Textplatzhalter 12"/>
          <p:cNvSpPr>
            <a:spLocks noGrp="1"/>
          </p:cNvSpPr>
          <p:nvPr>
            <p:ph type="body" sz="quarter" idx="12"/>
          </p:nvPr>
        </p:nvSpPr>
        <p:spPr>
          <a:xfrm>
            <a:off x="1240156" y="1775778"/>
            <a:ext cx="10906883" cy="504507"/>
          </a:xfrm>
          <a:prstGeom prst="rect">
            <a:avLst/>
          </a:prstGeom>
        </p:spPr>
        <p:txBody>
          <a:bodyPr>
            <a:normAutofit/>
          </a:bodyPr>
          <a:lstStyle>
            <a:lvl1pPr marL="0" indent="0">
              <a:buNone/>
              <a:defRPr sz="2800" b="1" cap="all" baseline="0"/>
            </a:lvl1pPr>
          </a:lstStyle>
          <a:p>
            <a:pPr lvl="0"/>
            <a:r>
              <a:rPr lang="de-DE"/>
              <a:t>Formatvorlagen des Textmasters bearbeiten</a:t>
            </a:r>
          </a:p>
        </p:txBody>
      </p:sp>
      <p:sp>
        <p:nvSpPr>
          <p:cNvPr id="19" name="Bildplatzhalter 14"/>
          <p:cNvSpPr>
            <a:spLocks noGrp="1"/>
          </p:cNvSpPr>
          <p:nvPr>
            <p:ph type="pic" sz="quarter" idx="13"/>
          </p:nvPr>
        </p:nvSpPr>
        <p:spPr>
          <a:xfrm>
            <a:off x="9425349" y="4436670"/>
            <a:ext cx="1915200" cy="1915200"/>
          </a:xfrm>
          <a:prstGeom prst="rect">
            <a:avLst/>
          </a:prstGeom>
        </p:spPr>
        <p:txBody>
          <a:bodyPr/>
          <a:lstStyle>
            <a:lvl1pPr marL="0" indent="0">
              <a:buNone/>
              <a:defRPr sz="1680"/>
            </a:lvl1pPr>
          </a:lstStyle>
          <a:p>
            <a:r>
              <a:rPr lang="de-DE"/>
              <a:t>Bild durch Klicken auf Symbol hinzufügen</a:t>
            </a:r>
            <a:endParaRPr lang="de-DE" dirty="0"/>
          </a:p>
        </p:txBody>
      </p:sp>
      <p:sp>
        <p:nvSpPr>
          <p:cNvPr id="20" name="Bildplatzhalter 14"/>
          <p:cNvSpPr>
            <a:spLocks noGrp="1"/>
          </p:cNvSpPr>
          <p:nvPr>
            <p:ph type="pic" sz="quarter" idx="14"/>
          </p:nvPr>
        </p:nvSpPr>
        <p:spPr>
          <a:xfrm>
            <a:off x="9425623" y="6415920"/>
            <a:ext cx="1915200" cy="1915200"/>
          </a:xfrm>
          <a:prstGeom prst="rect">
            <a:avLst/>
          </a:prstGeom>
        </p:spPr>
        <p:txBody>
          <a:bodyPr/>
          <a:lstStyle>
            <a:lvl1pPr marL="0" indent="0">
              <a:buNone/>
              <a:defRPr sz="1680"/>
            </a:lvl1pPr>
          </a:lstStyle>
          <a:p>
            <a:r>
              <a:rPr lang="de-DE"/>
              <a:t>Bild durch Klicken auf Symbol hinzufügen</a:t>
            </a:r>
            <a:endParaRPr lang="de-DE" dirty="0"/>
          </a:p>
        </p:txBody>
      </p:sp>
      <p:sp>
        <p:nvSpPr>
          <p:cNvPr id="14" name="Rechteck 13"/>
          <p:cNvSpPr/>
          <p:nvPr userDrawn="1"/>
        </p:nvSpPr>
        <p:spPr bwMode="auto">
          <a:xfrm>
            <a:off x="1" y="1775778"/>
            <a:ext cx="1240155" cy="504507"/>
          </a:xfrm>
          <a:prstGeom prst="rect">
            <a:avLst/>
          </a:prstGeom>
          <a:solidFill>
            <a:srgbClr val="DDDDDD"/>
          </a:solidFill>
          <a:ln w="19050" cap="flat" cmpd="sng" algn="ctr">
            <a:noFill/>
            <a:prstDash val="solid"/>
            <a:round/>
            <a:headEnd type="none" w="med" len="med"/>
            <a:tailEnd type="none" w="med" len="med"/>
          </a:ln>
          <a:effectLst/>
        </p:spPr>
        <p:txBody>
          <a:bodyPr vert="horz" wrap="square" lIns="126000" tIns="65520" rIns="126000" bIns="65520" numCol="1" rtlCol="0" anchor="ctr" anchorCtr="0" compatLnSpc="1">
            <a:prstTxWarp prst="textNoShape">
              <a:avLst/>
            </a:prstTxWarp>
          </a:bodyPr>
          <a:lstStyle/>
          <a:p>
            <a:pPr marL="0" marR="0" indent="0" algn="ctr" defTabSz="1280160" rtl="0" eaLnBrk="0" fontAlgn="base" latinLnBrk="0" hangingPunct="0">
              <a:lnSpc>
                <a:spcPct val="100000"/>
              </a:lnSpc>
              <a:spcBef>
                <a:spcPct val="20000"/>
              </a:spcBef>
              <a:spcAft>
                <a:spcPct val="0"/>
              </a:spcAft>
              <a:buClrTx/>
              <a:buSzTx/>
              <a:buFontTx/>
              <a:buNone/>
              <a:tabLst/>
            </a:pPr>
            <a:endParaRPr kumimoji="0" lang="de-DE" sz="2520" b="0" i="0" u="none" strike="noStrike" cap="none" normalizeH="0" baseline="0" dirty="0">
              <a:ln>
                <a:noFill/>
              </a:ln>
              <a:solidFill>
                <a:srgbClr val="000066"/>
              </a:solidFill>
              <a:effectLst/>
              <a:latin typeface="Arial" charset="0"/>
            </a:endParaRPr>
          </a:p>
        </p:txBody>
      </p:sp>
      <p:sp>
        <p:nvSpPr>
          <p:cNvPr id="32" name="Textplatzhalter 16"/>
          <p:cNvSpPr>
            <a:spLocks noGrp="1"/>
          </p:cNvSpPr>
          <p:nvPr>
            <p:ph type="body" sz="quarter" idx="15"/>
          </p:nvPr>
        </p:nvSpPr>
        <p:spPr>
          <a:xfrm>
            <a:off x="1260159" y="4397355"/>
            <a:ext cx="7560945" cy="2017162"/>
          </a:xfrm>
          <a:prstGeom prst="rect">
            <a:avLst/>
          </a:prstGeom>
        </p:spPr>
        <p:txBody>
          <a:bodyPr lIns="216000" tIns="216000" rIns="216000" bIns="216000" anchor="ctr" anchorCtr="0">
            <a:normAutofit/>
          </a:bodyPr>
          <a:lstStyle>
            <a:lvl1pPr marL="0" indent="0" algn="r">
              <a:spcBef>
                <a:spcPts val="0"/>
              </a:spcBef>
              <a:spcAft>
                <a:spcPts val="0"/>
              </a:spcAft>
              <a:buNone/>
              <a:defRPr sz="2520"/>
            </a:lvl1pPr>
            <a:lvl2pPr marL="640080" indent="0" algn="r">
              <a:spcBef>
                <a:spcPts val="0"/>
              </a:spcBef>
              <a:spcAft>
                <a:spcPts val="0"/>
              </a:spcAft>
              <a:buNone/>
              <a:defRPr sz="2240" i="1">
                <a:solidFill>
                  <a:schemeClr val="bg2"/>
                </a:solidFill>
              </a:defRPr>
            </a:lvl2pPr>
            <a:lvl3pPr>
              <a:spcBef>
                <a:spcPts val="840"/>
              </a:spcBef>
              <a:spcAft>
                <a:spcPts val="840"/>
              </a:spcAft>
              <a:defRPr sz="1960"/>
            </a:lvl3pPr>
            <a:lvl4pPr>
              <a:spcBef>
                <a:spcPts val="840"/>
              </a:spcBef>
              <a:spcAft>
                <a:spcPts val="840"/>
              </a:spcAft>
              <a:defRPr sz="1960"/>
            </a:lvl4pPr>
          </a:lstStyle>
          <a:p>
            <a:pPr lvl="0"/>
            <a:r>
              <a:rPr lang="de-DE"/>
              <a:t>Formatvorlagen des Textmasters bearbeiten</a:t>
            </a:r>
          </a:p>
          <a:p>
            <a:pPr lvl="1"/>
            <a:r>
              <a:rPr lang="de-DE"/>
              <a:t>Zweite Ebene</a:t>
            </a:r>
          </a:p>
        </p:txBody>
      </p:sp>
      <p:sp>
        <p:nvSpPr>
          <p:cNvPr id="33" name="Textplatzhalter 16"/>
          <p:cNvSpPr>
            <a:spLocks noGrp="1"/>
          </p:cNvSpPr>
          <p:nvPr>
            <p:ph type="body" sz="quarter" idx="16"/>
          </p:nvPr>
        </p:nvSpPr>
        <p:spPr>
          <a:xfrm>
            <a:off x="1253005" y="6431082"/>
            <a:ext cx="7560945" cy="1915413"/>
          </a:xfrm>
          <a:prstGeom prst="rect">
            <a:avLst/>
          </a:prstGeom>
        </p:spPr>
        <p:txBody>
          <a:bodyPr lIns="216000" tIns="216000" rIns="216000" anchor="ctr" anchorCtr="0">
            <a:normAutofit/>
          </a:bodyPr>
          <a:lstStyle>
            <a:lvl1pPr marL="0" indent="0" algn="r">
              <a:spcBef>
                <a:spcPts val="0"/>
              </a:spcBef>
              <a:spcAft>
                <a:spcPts val="0"/>
              </a:spcAft>
              <a:buNone/>
              <a:defRPr sz="2520"/>
            </a:lvl1pPr>
            <a:lvl2pPr marL="640080" indent="0" algn="r">
              <a:spcBef>
                <a:spcPts val="0"/>
              </a:spcBef>
              <a:spcAft>
                <a:spcPts val="0"/>
              </a:spcAft>
              <a:buNone/>
              <a:defRPr sz="2240" i="1">
                <a:solidFill>
                  <a:schemeClr val="bg2"/>
                </a:solidFill>
              </a:defRPr>
            </a:lvl2pPr>
            <a:lvl3pPr>
              <a:spcBef>
                <a:spcPts val="840"/>
              </a:spcBef>
              <a:spcAft>
                <a:spcPts val="840"/>
              </a:spcAft>
              <a:defRPr sz="1960"/>
            </a:lvl3pPr>
            <a:lvl4pPr>
              <a:spcBef>
                <a:spcPts val="840"/>
              </a:spcBef>
              <a:spcAft>
                <a:spcPts val="840"/>
              </a:spcAft>
              <a:defRPr sz="1960"/>
            </a:lvl4pPr>
          </a:lstStyle>
          <a:p>
            <a:pPr lvl="0"/>
            <a:r>
              <a:rPr lang="de-DE"/>
              <a:t>Formatvorlagen des Textmasters bearbeiten</a:t>
            </a:r>
          </a:p>
          <a:p>
            <a:pPr lvl="1"/>
            <a:r>
              <a:rPr lang="de-DE"/>
              <a:t>Zweite Ebene</a:t>
            </a:r>
          </a:p>
        </p:txBody>
      </p:sp>
      <p:sp>
        <p:nvSpPr>
          <p:cNvPr id="38" name="Rechteck 37"/>
          <p:cNvSpPr/>
          <p:nvPr userDrawn="1"/>
        </p:nvSpPr>
        <p:spPr bwMode="auto">
          <a:xfrm>
            <a:off x="11390400" y="6414730"/>
            <a:ext cx="1411200" cy="1915200"/>
          </a:xfrm>
          <a:prstGeom prst="rect">
            <a:avLst/>
          </a:prstGeom>
          <a:solidFill>
            <a:srgbClr val="DDDDDD"/>
          </a:solidFill>
          <a:ln w="19050" cap="flat" cmpd="sng" algn="ctr">
            <a:noFill/>
            <a:prstDash val="solid"/>
            <a:round/>
            <a:headEnd type="none" w="med" len="med"/>
            <a:tailEnd type="none" w="med" len="med"/>
          </a:ln>
          <a:effectLst/>
        </p:spPr>
        <p:txBody>
          <a:bodyPr vert="horz" wrap="square" lIns="126000" tIns="65520" rIns="126000" bIns="65520" numCol="1" rtlCol="0" anchor="ctr" anchorCtr="0" compatLnSpc="1">
            <a:prstTxWarp prst="textNoShape">
              <a:avLst/>
            </a:prstTxWarp>
          </a:bodyPr>
          <a:lstStyle/>
          <a:p>
            <a:pPr marL="0" marR="0" indent="0" algn="ctr" defTabSz="1280160" rtl="0" eaLnBrk="0" fontAlgn="base" latinLnBrk="0" hangingPunct="0">
              <a:lnSpc>
                <a:spcPct val="100000"/>
              </a:lnSpc>
              <a:spcBef>
                <a:spcPct val="20000"/>
              </a:spcBef>
              <a:spcAft>
                <a:spcPct val="0"/>
              </a:spcAft>
              <a:buClrTx/>
              <a:buSzTx/>
              <a:buFontTx/>
              <a:buNone/>
              <a:tabLst/>
            </a:pPr>
            <a:endParaRPr kumimoji="0" lang="de-DE" sz="2520" b="0" i="0" u="none" strike="noStrike" cap="none" normalizeH="0" baseline="0" dirty="0">
              <a:ln>
                <a:noFill/>
              </a:ln>
              <a:solidFill>
                <a:srgbClr val="000066"/>
              </a:solidFill>
              <a:effectLst/>
              <a:latin typeface="Arial" charset="0"/>
            </a:endParaRPr>
          </a:p>
        </p:txBody>
      </p:sp>
      <p:sp>
        <p:nvSpPr>
          <p:cNvPr id="11" name="Foliennummernplatzhalter 10"/>
          <p:cNvSpPr>
            <a:spLocks noGrp="1"/>
          </p:cNvSpPr>
          <p:nvPr>
            <p:ph type="sldNum" sz="quarter" idx="19"/>
          </p:nvPr>
        </p:nvSpPr>
        <p:spPr/>
        <p:txBody>
          <a:bodyPr/>
          <a:lstStyle/>
          <a:p>
            <a:fld id="{78742581-81B1-425F-B25E-3CD197136A05}" type="slidenum">
              <a:rPr lang="de-DE" smtClean="0"/>
              <a:pPr/>
              <a:t>‹Nr.›</a:t>
            </a:fld>
            <a:endParaRPr lang="de-DE" dirty="0"/>
          </a:p>
        </p:txBody>
      </p:sp>
      <p:sp>
        <p:nvSpPr>
          <p:cNvPr id="21" name="Fußzeilenplatzhalter 1"/>
          <p:cNvSpPr>
            <a:spLocks noGrp="1"/>
          </p:cNvSpPr>
          <p:nvPr>
            <p:ph type="ftr" sz="quarter" idx="3"/>
          </p:nvPr>
        </p:nvSpPr>
        <p:spPr>
          <a:xfrm>
            <a:off x="2670786" y="9021600"/>
            <a:ext cx="7560840" cy="504000"/>
          </a:xfrm>
          <a:prstGeom prst="rect">
            <a:avLst/>
          </a:prstGeom>
        </p:spPr>
        <p:txBody>
          <a:bodyPr vert="horz" lIns="91440" tIns="45720" rIns="91440" bIns="45720" rtlCol="0" anchor="ctr"/>
          <a:lstStyle>
            <a:lvl1pPr algn="ctr">
              <a:defRPr sz="1680">
                <a:solidFill>
                  <a:schemeClr val="bg2"/>
                </a:solidFill>
              </a:defRPr>
            </a:lvl1pPr>
          </a:lstStyle>
          <a:p>
            <a:r>
              <a:rPr lang="de-DE"/>
              <a:t>Universität Passau   I    Kanzler Dr. Achim Dilling</a:t>
            </a:r>
            <a:endParaRPr lang="de-DE" dirty="0"/>
          </a:p>
        </p:txBody>
      </p:sp>
      <p:sp>
        <p:nvSpPr>
          <p:cNvPr id="24" name="Datumsplatzhalter 5"/>
          <p:cNvSpPr>
            <a:spLocks noGrp="1"/>
          </p:cNvSpPr>
          <p:nvPr>
            <p:ph type="dt" sz="half" idx="2"/>
          </p:nvPr>
        </p:nvSpPr>
        <p:spPr>
          <a:xfrm>
            <a:off x="455613" y="9021600"/>
            <a:ext cx="2215172" cy="504000"/>
          </a:xfrm>
          <a:prstGeom prst="rect">
            <a:avLst/>
          </a:prstGeom>
        </p:spPr>
        <p:txBody>
          <a:bodyPr vert="horz" lIns="90000" tIns="45720" rIns="91440" bIns="45720" rtlCol="0" anchor="ctr"/>
          <a:lstStyle>
            <a:lvl1pPr algn="l">
              <a:defRPr sz="1680">
                <a:solidFill>
                  <a:schemeClr val="bg2"/>
                </a:solidFill>
              </a:defRPr>
            </a:lvl1pPr>
          </a:lstStyle>
          <a:p>
            <a:r>
              <a:rPr lang="de-DE"/>
              <a:t>17.09.2021</a:t>
            </a:r>
            <a:endParaRPr lang="de-DE" dirty="0"/>
          </a:p>
        </p:txBody>
      </p:sp>
      <p:pic>
        <p:nvPicPr>
          <p:cNvPr id="23" name="Grafik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76057" y="338713"/>
            <a:ext cx="2469435" cy="655200"/>
          </a:xfrm>
          <a:prstGeom prst="rect">
            <a:avLst/>
          </a:prstGeom>
        </p:spPr>
      </p:pic>
    </p:spTree>
    <p:extLst>
      <p:ext uri="{BB962C8B-B14F-4D97-AF65-F5344CB8AC3E}">
        <p14:creationId xmlns:p14="http://schemas.microsoft.com/office/powerpoint/2010/main" val="149536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2_Kontakt mit 3 Bildern">
    <p:spTree>
      <p:nvGrpSpPr>
        <p:cNvPr id="1" name=""/>
        <p:cNvGrpSpPr/>
        <p:nvPr/>
      </p:nvGrpSpPr>
      <p:grpSpPr>
        <a:xfrm>
          <a:off x="0" y="0"/>
          <a:ext cx="0" cy="0"/>
          <a:chOff x="0" y="0"/>
          <a:chExt cx="0" cy="0"/>
        </a:xfrm>
      </p:grpSpPr>
      <p:sp>
        <p:nvSpPr>
          <p:cNvPr id="16" name="Rechteck 15"/>
          <p:cNvSpPr/>
          <p:nvPr userDrawn="1"/>
        </p:nvSpPr>
        <p:spPr bwMode="auto">
          <a:xfrm>
            <a:off x="0" y="2683778"/>
            <a:ext cx="1411200" cy="1915200"/>
          </a:xfrm>
          <a:prstGeom prst="rect">
            <a:avLst/>
          </a:prstGeom>
          <a:solidFill>
            <a:srgbClr val="DDDDDD"/>
          </a:solidFill>
          <a:ln w="19050" cap="flat" cmpd="sng" algn="ctr">
            <a:noFill/>
            <a:prstDash val="solid"/>
            <a:round/>
            <a:headEnd type="none" w="med" len="med"/>
            <a:tailEnd type="none" w="med" len="med"/>
          </a:ln>
          <a:effectLst/>
        </p:spPr>
        <p:txBody>
          <a:bodyPr vert="horz" wrap="square" lIns="126000" tIns="65520" rIns="126000" bIns="65520" numCol="1" rtlCol="0" anchor="ctr" anchorCtr="0" compatLnSpc="1">
            <a:prstTxWarp prst="textNoShape">
              <a:avLst/>
            </a:prstTxWarp>
          </a:bodyPr>
          <a:lstStyle/>
          <a:p>
            <a:pPr marL="0" marR="0" indent="0" algn="ctr" defTabSz="1280160" rtl="0" eaLnBrk="0" fontAlgn="base" latinLnBrk="0" hangingPunct="0">
              <a:lnSpc>
                <a:spcPct val="100000"/>
              </a:lnSpc>
              <a:spcBef>
                <a:spcPct val="20000"/>
              </a:spcBef>
              <a:spcAft>
                <a:spcPct val="0"/>
              </a:spcAft>
              <a:buClrTx/>
              <a:buSzTx/>
              <a:buFontTx/>
              <a:buNone/>
              <a:tabLst/>
            </a:pPr>
            <a:endParaRPr kumimoji="0" lang="de-DE" sz="2520" b="0" i="0" u="none" strike="noStrike" cap="none" normalizeH="0" baseline="0" dirty="0">
              <a:ln>
                <a:noFill/>
              </a:ln>
              <a:solidFill>
                <a:srgbClr val="000066"/>
              </a:solidFill>
              <a:effectLst/>
              <a:latin typeface="Arial" charset="0"/>
            </a:endParaRPr>
          </a:p>
        </p:txBody>
      </p:sp>
      <p:sp>
        <p:nvSpPr>
          <p:cNvPr id="2" name="Line 2"/>
          <p:cNvSpPr>
            <a:spLocks noChangeShapeType="1"/>
          </p:cNvSpPr>
          <p:nvPr userDrawn="1"/>
        </p:nvSpPr>
        <p:spPr bwMode="auto">
          <a:xfrm flipV="1">
            <a:off x="357824" y="8934450"/>
            <a:ext cx="11890375"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de-DE" sz="2520" dirty="0"/>
          </a:p>
        </p:txBody>
      </p:sp>
      <p:sp>
        <p:nvSpPr>
          <p:cNvPr id="15" name="Bildplatzhalter 14"/>
          <p:cNvSpPr>
            <a:spLocks noGrp="1"/>
          </p:cNvSpPr>
          <p:nvPr>
            <p:ph type="pic" sz="quarter" idx="10"/>
          </p:nvPr>
        </p:nvSpPr>
        <p:spPr>
          <a:xfrm>
            <a:off x="1461051" y="2683778"/>
            <a:ext cx="1915200" cy="1915200"/>
          </a:xfrm>
          <a:prstGeom prst="rect">
            <a:avLst/>
          </a:prstGeom>
        </p:spPr>
        <p:txBody>
          <a:bodyPr/>
          <a:lstStyle>
            <a:lvl1pPr marL="0" indent="0">
              <a:buNone/>
              <a:defRPr sz="1680"/>
            </a:lvl1pPr>
          </a:lstStyle>
          <a:p>
            <a:r>
              <a:rPr lang="de-DE"/>
              <a:t>Bild durch Klicken auf Symbol hinzufügen</a:t>
            </a:r>
            <a:endParaRPr lang="de-DE" dirty="0"/>
          </a:p>
        </p:txBody>
      </p:sp>
      <p:sp>
        <p:nvSpPr>
          <p:cNvPr id="8" name="Titel 7"/>
          <p:cNvSpPr>
            <a:spLocks noGrp="1"/>
          </p:cNvSpPr>
          <p:nvPr>
            <p:ph type="title"/>
          </p:nvPr>
        </p:nvSpPr>
        <p:spPr>
          <a:xfrm>
            <a:off x="453390" y="246631"/>
            <a:ext cx="9067800" cy="709045"/>
          </a:xfrm>
          <a:prstGeom prst="rect">
            <a:avLst/>
          </a:prstGeom>
        </p:spPr>
        <p:txBody>
          <a:bodyPr anchor="b" anchorCtr="0"/>
          <a:lstStyle>
            <a:lvl1pPr>
              <a:lnSpc>
                <a:spcPct val="100000"/>
              </a:lnSpc>
              <a:defRPr sz="3080" i="1">
                <a:solidFill>
                  <a:schemeClr val="bg2"/>
                </a:solidFill>
              </a:defRPr>
            </a:lvl1pPr>
          </a:lstStyle>
          <a:p>
            <a:r>
              <a:rPr lang="de-DE"/>
              <a:t>Titelmasterformat durch Klicken bearbeiten</a:t>
            </a:r>
            <a:endParaRPr lang="de-DE" dirty="0"/>
          </a:p>
        </p:txBody>
      </p:sp>
      <p:sp>
        <p:nvSpPr>
          <p:cNvPr id="17" name="Textplatzhalter 16"/>
          <p:cNvSpPr>
            <a:spLocks noGrp="1"/>
          </p:cNvSpPr>
          <p:nvPr>
            <p:ph type="body" sz="quarter" idx="11"/>
          </p:nvPr>
        </p:nvSpPr>
        <p:spPr>
          <a:xfrm>
            <a:off x="3376464" y="2683565"/>
            <a:ext cx="8971200" cy="1915413"/>
          </a:xfrm>
          <a:prstGeom prst="rect">
            <a:avLst/>
          </a:prstGeom>
        </p:spPr>
        <p:txBody>
          <a:bodyPr lIns="216000" tIns="216000" rIns="216000" bIns="216000" anchor="ctr" anchorCtr="0">
            <a:normAutofit/>
          </a:bodyPr>
          <a:lstStyle>
            <a:lvl1pPr marL="0" indent="0" algn="r">
              <a:spcBef>
                <a:spcPts val="0"/>
              </a:spcBef>
              <a:spcAft>
                <a:spcPts val="0"/>
              </a:spcAft>
              <a:buNone/>
              <a:defRPr sz="2520"/>
            </a:lvl1pPr>
            <a:lvl2pPr marL="640080" indent="0" algn="r">
              <a:spcBef>
                <a:spcPts val="0"/>
              </a:spcBef>
              <a:spcAft>
                <a:spcPts val="0"/>
              </a:spcAft>
              <a:buNone/>
              <a:defRPr sz="2240" i="1">
                <a:solidFill>
                  <a:schemeClr val="bg2"/>
                </a:solidFill>
              </a:defRPr>
            </a:lvl2pPr>
            <a:lvl3pPr>
              <a:spcBef>
                <a:spcPts val="840"/>
              </a:spcBef>
              <a:spcAft>
                <a:spcPts val="840"/>
              </a:spcAft>
              <a:defRPr sz="1960"/>
            </a:lvl3pPr>
            <a:lvl4pPr>
              <a:spcBef>
                <a:spcPts val="840"/>
              </a:spcBef>
              <a:spcAft>
                <a:spcPts val="840"/>
              </a:spcAft>
              <a:defRPr sz="1960"/>
            </a:lvl4pPr>
          </a:lstStyle>
          <a:p>
            <a:pPr lvl="0"/>
            <a:r>
              <a:rPr lang="de-DE"/>
              <a:t>Formatvorlagen des Textmasters bearbeiten</a:t>
            </a:r>
          </a:p>
          <a:p>
            <a:pPr lvl="1"/>
            <a:r>
              <a:rPr lang="de-DE"/>
              <a:t>Zweite Ebene</a:t>
            </a:r>
          </a:p>
        </p:txBody>
      </p:sp>
      <p:sp>
        <p:nvSpPr>
          <p:cNvPr id="13" name="Textplatzhalter 12"/>
          <p:cNvSpPr>
            <a:spLocks noGrp="1"/>
          </p:cNvSpPr>
          <p:nvPr>
            <p:ph type="body" sz="quarter" idx="12"/>
          </p:nvPr>
        </p:nvSpPr>
        <p:spPr>
          <a:xfrm>
            <a:off x="1240155" y="1775778"/>
            <a:ext cx="11008043" cy="504507"/>
          </a:xfrm>
          <a:prstGeom prst="rect">
            <a:avLst/>
          </a:prstGeom>
        </p:spPr>
        <p:txBody>
          <a:bodyPr>
            <a:normAutofit/>
          </a:bodyPr>
          <a:lstStyle>
            <a:lvl1pPr marL="0" indent="0">
              <a:buNone/>
              <a:defRPr sz="2800" b="1" cap="all" baseline="0"/>
            </a:lvl1pPr>
          </a:lstStyle>
          <a:p>
            <a:pPr lvl="0"/>
            <a:r>
              <a:rPr lang="de-DE"/>
              <a:t>Formatvorlagen des Textmasters bearbeiten</a:t>
            </a:r>
          </a:p>
        </p:txBody>
      </p:sp>
      <p:sp>
        <p:nvSpPr>
          <p:cNvPr id="20" name="Bildplatzhalter 14"/>
          <p:cNvSpPr>
            <a:spLocks noGrp="1"/>
          </p:cNvSpPr>
          <p:nvPr>
            <p:ph type="pic" sz="quarter" idx="14"/>
          </p:nvPr>
        </p:nvSpPr>
        <p:spPr>
          <a:xfrm>
            <a:off x="9425136" y="5707901"/>
            <a:ext cx="1915200" cy="1915200"/>
          </a:xfrm>
          <a:prstGeom prst="rect">
            <a:avLst/>
          </a:prstGeom>
        </p:spPr>
        <p:txBody>
          <a:bodyPr/>
          <a:lstStyle>
            <a:lvl1pPr marL="0" indent="0">
              <a:buNone/>
              <a:defRPr sz="1680"/>
            </a:lvl1pPr>
          </a:lstStyle>
          <a:p>
            <a:r>
              <a:rPr lang="de-DE"/>
              <a:t>Bild durch Klicken auf Symbol hinzufügen</a:t>
            </a:r>
            <a:endParaRPr lang="de-DE" dirty="0"/>
          </a:p>
        </p:txBody>
      </p:sp>
      <p:sp>
        <p:nvSpPr>
          <p:cNvPr id="14" name="Rechteck 13"/>
          <p:cNvSpPr/>
          <p:nvPr userDrawn="1"/>
        </p:nvSpPr>
        <p:spPr bwMode="auto">
          <a:xfrm>
            <a:off x="1" y="1775778"/>
            <a:ext cx="1240155" cy="504507"/>
          </a:xfrm>
          <a:prstGeom prst="rect">
            <a:avLst/>
          </a:prstGeom>
          <a:solidFill>
            <a:srgbClr val="DDDDDD"/>
          </a:solidFill>
          <a:ln w="19050" cap="flat" cmpd="sng" algn="ctr">
            <a:noFill/>
            <a:prstDash val="solid"/>
            <a:round/>
            <a:headEnd type="none" w="med" len="med"/>
            <a:tailEnd type="none" w="med" len="med"/>
          </a:ln>
          <a:effectLst/>
        </p:spPr>
        <p:txBody>
          <a:bodyPr vert="horz" wrap="square" lIns="126000" tIns="65520" rIns="126000" bIns="65520" numCol="1" rtlCol="0" anchor="ctr" anchorCtr="0" compatLnSpc="1">
            <a:prstTxWarp prst="textNoShape">
              <a:avLst/>
            </a:prstTxWarp>
          </a:bodyPr>
          <a:lstStyle/>
          <a:p>
            <a:pPr marL="0" marR="0" indent="0" algn="ctr" defTabSz="1280160" rtl="0" eaLnBrk="0" fontAlgn="base" latinLnBrk="0" hangingPunct="0">
              <a:lnSpc>
                <a:spcPct val="100000"/>
              </a:lnSpc>
              <a:spcBef>
                <a:spcPct val="20000"/>
              </a:spcBef>
              <a:spcAft>
                <a:spcPct val="0"/>
              </a:spcAft>
              <a:buClrTx/>
              <a:buSzTx/>
              <a:buFontTx/>
              <a:buNone/>
              <a:tabLst/>
            </a:pPr>
            <a:endParaRPr kumimoji="0" lang="de-DE" sz="2520" b="0" i="0" u="none" strike="noStrike" cap="none" normalizeH="0" baseline="0" dirty="0">
              <a:ln>
                <a:noFill/>
              </a:ln>
              <a:solidFill>
                <a:srgbClr val="000066"/>
              </a:solidFill>
              <a:effectLst/>
              <a:latin typeface="Arial" charset="0"/>
            </a:endParaRPr>
          </a:p>
        </p:txBody>
      </p:sp>
      <p:sp>
        <p:nvSpPr>
          <p:cNvPr id="33" name="Textplatzhalter 16"/>
          <p:cNvSpPr>
            <a:spLocks noGrp="1"/>
          </p:cNvSpPr>
          <p:nvPr>
            <p:ph type="body" sz="quarter" idx="16"/>
          </p:nvPr>
        </p:nvSpPr>
        <p:spPr>
          <a:xfrm>
            <a:off x="452939" y="5707901"/>
            <a:ext cx="8972197" cy="1915413"/>
          </a:xfrm>
          <a:prstGeom prst="rect">
            <a:avLst/>
          </a:prstGeom>
        </p:spPr>
        <p:txBody>
          <a:bodyPr lIns="216000" tIns="216000" rIns="216000" anchor="ctr" anchorCtr="0">
            <a:normAutofit/>
          </a:bodyPr>
          <a:lstStyle>
            <a:lvl1pPr marL="0" indent="0" algn="r">
              <a:spcBef>
                <a:spcPts val="0"/>
              </a:spcBef>
              <a:spcAft>
                <a:spcPts val="0"/>
              </a:spcAft>
              <a:buNone/>
              <a:defRPr sz="2520"/>
            </a:lvl1pPr>
            <a:lvl2pPr marL="640080" indent="0" algn="r">
              <a:spcBef>
                <a:spcPts val="0"/>
              </a:spcBef>
              <a:spcAft>
                <a:spcPts val="0"/>
              </a:spcAft>
              <a:buNone/>
              <a:defRPr sz="2240" i="1">
                <a:solidFill>
                  <a:schemeClr val="bg2"/>
                </a:solidFill>
              </a:defRPr>
            </a:lvl2pPr>
            <a:lvl3pPr>
              <a:spcBef>
                <a:spcPts val="840"/>
              </a:spcBef>
              <a:spcAft>
                <a:spcPts val="840"/>
              </a:spcAft>
              <a:defRPr sz="1960"/>
            </a:lvl3pPr>
            <a:lvl4pPr>
              <a:spcBef>
                <a:spcPts val="840"/>
              </a:spcBef>
              <a:spcAft>
                <a:spcPts val="840"/>
              </a:spcAft>
              <a:defRPr sz="1960"/>
            </a:lvl4pPr>
          </a:lstStyle>
          <a:p>
            <a:pPr lvl="0"/>
            <a:r>
              <a:rPr lang="de-DE"/>
              <a:t>Formatvorlagen des Textmasters bearbeiten</a:t>
            </a:r>
          </a:p>
          <a:p>
            <a:pPr lvl="1"/>
            <a:r>
              <a:rPr lang="de-DE"/>
              <a:t>Zweite Ebene</a:t>
            </a:r>
          </a:p>
        </p:txBody>
      </p:sp>
      <p:sp>
        <p:nvSpPr>
          <p:cNvPr id="38" name="Rechteck 37"/>
          <p:cNvSpPr/>
          <p:nvPr userDrawn="1"/>
        </p:nvSpPr>
        <p:spPr bwMode="auto">
          <a:xfrm>
            <a:off x="11390400" y="5707901"/>
            <a:ext cx="1411200" cy="1915200"/>
          </a:xfrm>
          <a:prstGeom prst="rect">
            <a:avLst/>
          </a:prstGeom>
          <a:solidFill>
            <a:srgbClr val="DDDDDD"/>
          </a:solidFill>
          <a:ln w="19050" cap="flat" cmpd="sng" algn="ctr">
            <a:noFill/>
            <a:prstDash val="solid"/>
            <a:round/>
            <a:headEnd type="none" w="med" len="med"/>
            <a:tailEnd type="none" w="med" len="med"/>
          </a:ln>
          <a:effectLst/>
        </p:spPr>
        <p:txBody>
          <a:bodyPr vert="horz" wrap="square" lIns="126000" tIns="65520" rIns="126000" bIns="65520" numCol="1" rtlCol="0" anchor="ctr" anchorCtr="0" compatLnSpc="1">
            <a:prstTxWarp prst="textNoShape">
              <a:avLst/>
            </a:prstTxWarp>
          </a:bodyPr>
          <a:lstStyle/>
          <a:p>
            <a:pPr marL="0" marR="0" indent="0" algn="ctr" defTabSz="1280160" rtl="0" eaLnBrk="0" fontAlgn="base" latinLnBrk="0" hangingPunct="0">
              <a:lnSpc>
                <a:spcPct val="100000"/>
              </a:lnSpc>
              <a:spcBef>
                <a:spcPct val="20000"/>
              </a:spcBef>
              <a:spcAft>
                <a:spcPct val="0"/>
              </a:spcAft>
              <a:buClrTx/>
              <a:buSzTx/>
              <a:buFontTx/>
              <a:buNone/>
              <a:tabLst/>
            </a:pPr>
            <a:endParaRPr kumimoji="0" lang="de-DE" sz="2520" b="0" i="0" u="none" strike="noStrike" cap="none" normalizeH="0" baseline="0" dirty="0">
              <a:ln>
                <a:noFill/>
              </a:ln>
              <a:solidFill>
                <a:srgbClr val="000066"/>
              </a:solidFill>
              <a:effectLst/>
              <a:latin typeface="Arial" charset="0"/>
            </a:endParaRPr>
          </a:p>
        </p:txBody>
      </p:sp>
      <p:sp>
        <p:nvSpPr>
          <p:cNvPr id="11" name="Foliennummernplatzhalter 10"/>
          <p:cNvSpPr>
            <a:spLocks noGrp="1"/>
          </p:cNvSpPr>
          <p:nvPr>
            <p:ph type="sldNum" sz="quarter" idx="19"/>
          </p:nvPr>
        </p:nvSpPr>
        <p:spPr/>
        <p:txBody>
          <a:bodyPr/>
          <a:lstStyle/>
          <a:p>
            <a:fld id="{78742581-81B1-425F-B25E-3CD197136A05}" type="slidenum">
              <a:rPr lang="de-DE" smtClean="0"/>
              <a:pPr/>
              <a:t>‹Nr.›</a:t>
            </a:fld>
            <a:endParaRPr lang="de-DE" dirty="0"/>
          </a:p>
        </p:txBody>
      </p:sp>
      <p:sp>
        <p:nvSpPr>
          <p:cNvPr id="5" name="Textplatzhalter 4"/>
          <p:cNvSpPr>
            <a:spLocks noGrp="1"/>
          </p:cNvSpPr>
          <p:nvPr>
            <p:ph type="body" sz="quarter" idx="20" hasCustomPrompt="1"/>
          </p:nvPr>
        </p:nvSpPr>
        <p:spPr>
          <a:xfrm>
            <a:off x="45437" y="4598978"/>
            <a:ext cx="3326319" cy="404495"/>
          </a:xfrm>
          <a:prstGeom prst="rect">
            <a:avLst/>
          </a:prstGeom>
        </p:spPr>
        <p:txBody>
          <a:bodyPr/>
          <a:lstStyle>
            <a:lvl1pPr marL="0" indent="0" algn="r">
              <a:buNone/>
              <a:defRPr sz="1960" b="0" baseline="0">
                <a:latin typeface="+mn-lt"/>
              </a:defRPr>
            </a:lvl1pPr>
            <a:lvl5pPr algn="r">
              <a:defRPr/>
            </a:lvl5pPr>
          </a:lstStyle>
          <a:p>
            <a:pPr lvl="0"/>
            <a:r>
              <a:rPr lang="de-DE" dirty="0"/>
              <a:t>Zusätzliche Info</a:t>
            </a:r>
          </a:p>
        </p:txBody>
      </p:sp>
      <p:sp>
        <p:nvSpPr>
          <p:cNvPr id="21" name="Textplatzhalter 4"/>
          <p:cNvSpPr>
            <a:spLocks noGrp="1"/>
          </p:cNvSpPr>
          <p:nvPr>
            <p:ph type="body" sz="quarter" idx="21" hasCustomPrompt="1"/>
          </p:nvPr>
        </p:nvSpPr>
        <p:spPr>
          <a:xfrm>
            <a:off x="9425623" y="7624237"/>
            <a:ext cx="3326319" cy="404495"/>
          </a:xfrm>
          <a:prstGeom prst="rect">
            <a:avLst/>
          </a:prstGeom>
        </p:spPr>
        <p:txBody>
          <a:bodyPr/>
          <a:lstStyle>
            <a:lvl1pPr marL="0" indent="0" algn="l">
              <a:buNone/>
              <a:defRPr sz="1960" b="0" baseline="0">
                <a:latin typeface="+mn-lt"/>
              </a:defRPr>
            </a:lvl1pPr>
            <a:lvl5pPr algn="r">
              <a:defRPr/>
            </a:lvl5pPr>
          </a:lstStyle>
          <a:p>
            <a:pPr lvl="0"/>
            <a:r>
              <a:rPr lang="de-DE" dirty="0"/>
              <a:t>Zusätzliche Info</a:t>
            </a:r>
          </a:p>
        </p:txBody>
      </p:sp>
      <p:sp>
        <p:nvSpPr>
          <p:cNvPr id="19" name="Line 8"/>
          <p:cNvSpPr>
            <a:spLocks noChangeShapeType="1"/>
          </p:cNvSpPr>
          <p:nvPr userDrawn="1"/>
        </p:nvSpPr>
        <p:spPr bwMode="auto">
          <a:xfrm>
            <a:off x="357823" y="955675"/>
            <a:ext cx="9067800"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de-DE" sz="2520" dirty="0"/>
          </a:p>
        </p:txBody>
      </p:sp>
      <p:sp>
        <p:nvSpPr>
          <p:cNvPr id="23" name="Fußzeilenplatzhalter 1"/>
          <p:cNvSpPr>
            <a:spLocks noGrp="1"/>
          </p:cNvSpPr>
          <p:nvPr>
            <p:ph type="ftr" sz="quarter" idx="3"/>
          </p:nvPr>
        </p:nvSpPr>
        <p:spPr>
          <a:xfrm>
            <a:off x="2670786" y="9021600"/>
            <a:ext cx="7560840" cy="504000"/>
          </a:xfrm>
          <a:prstGeom prst="rect">
            <a:avLst/>
          </a:prstGeom>
        </p:spPr>
        <p:txBody>
          <a:bodyPr vert="horz" lIns="91440" tIns="45720" rIns="91440" bIns="45720" rtlCol="0" anchor="ctr"/>
          <a:lstStyle>
            <a:lvl1pPr algn="ctr">
              <a:defRPr sz="1680">
                <a:solidFill>
                  <a:schemeClr val="bg2"/>
                </a:solidFill>
              </a:defRPr>
            </a:lvl1pPr>
          </a:lstStyle>
          <a:p>
            <a:r>
              <a:rPr lang="de-DE"/>
              <a:t>Universität Passau   I    Kanzler Dr. Achim Dilling</a:t>
            </a:r>
            <a:endParaRPr lang="de-DE" dirty="0"/>
          </a:p>
        </p:txBody>
      </p:sp>
      <p:sp>
        <p:nvSpPr>
          <p:cNvPr id="24" name="Datumsplatzhalter 5"/>
          <p:cNvSpPr>
            <a:spLocks noGrp="1"/>
          </p:cNvSpPr>
          <p:nvPr>
            <p:ph type="dt" sz="half" idx="2"/>
          </p:nvPr>
        </p:nvSpPr>
        <p:spPr>
          <a:xfrm>
            <a:off x="455613" y="9021600"/>
            <a:ext cx="2215172" cy="504000"/>
          </a:xfrm>
          <a:prstGeom prst="rect">
            <a:avLst/>
          </a:prstGeom>
        </p:spPr>
        <p:txBody>
          <a:bodyPr vert="horz" lIns="90000" tIns="45720" rIns="91440" bIns="45720" rtlCol="0" anchor="ctr"/>
          <a:lstStyle>
            <a:lvl1pPr algn="l">
              <a:defRPr sz="1680">
                <a:solidFill>
                  <a:schemeClr val="bg2"/>
                </a:solidFill>
              </a:defRPr>
            </a:lvl1pPr>
          </a:lstStyle>
          <a:p>
            <a:r>
              <a:rPr lang="de-DE"/>
              <a:t>17.09.2021</a:t>
            </a:r>
            <a:endParaRPr lang="de-DE" dirty="0"/>
          </a:p>
        </p:txBody>
      </p:sp>
      <p:pic>
        <p:nvPicPr>
          <p:cNvPr id="25" name="Grafik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76057" y="338713"/>
            <a:ext cx="2469435" cy="655200"/>
          </a:xfrm>
          <a:prstGeom prst="rect">
            <a:avLst/>
          </a:prstGeom>
        </p:spPr>
      </p:pic>
    </p:spTree>
    <p:extLst>
      <p:ext uri="{BB962C8B-B14F-4D97-AF65-F5344CB8AC3E}">
        <p14:creationId xmlns:p14="http://schemas.microsoft.com/office/powerpoint/2010/main" val="3828000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4" name="Line 8"/>
          <p:cNvSpPr>
            <a:spLocks noChangeShapeType="1"/>
          </p:cNvSpPr>
          <p:nvPr/>
        </p:nvSpPr>
        <p:spPr bwMode="auto">
          <a:xfrm>
            <a:off x="357823" y="955675"/>
            <a:ext cx="9067800"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de-DE" sz="2520" dirty="0"/>
          </a:p>
        </p:txBody>
      </p:sp>
      <p:sp>
        <p:nvSpPr>
          <p:cNvPr id="5" name="Line 2"/>
          <p:cNvSpPr>
            <a:spLocks noChangeShapeType="1"/>
          </p:cNvSpPr>
          <p:nvPr/>
        </p:nvSpPr>
        <p:spPr bwMode="auto">
          <a:xfrm flipV="1">
            <a:off x="357824" y="8934450"/>
            <a:ext cx="11890375" cy="0"/>
          </a:xfrm>
          <a:prstGeom prst="line">
            <a:avLst/>
          </a:prstGeom>
          <a:ln>
            <a:solidFill>
              <a:srgbClr val="999F9E"/>
            </a:solidFill>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de-DE" sz="2520" dirty="0"/>
          </a:p>
        </p:txBody>
      </p:sp>
      <p:sp>
        <p:nvSpPr>
          <p:cNvPr id="2" name="Fußzeilenplatzhalter 1"/>
          <p:cNvSpPr>
            <a:spLocks noGrp="1"/>
          </p:cNvSpPr>
          <p:nvPr>
            <p:ph type="ftr" sz="quarter" idx="3"/>
          </p:nvPr>
        </p:nvSpPr>
        <p:spPr>
          <a:xfrm>
            <a:off x="2670786" y="9021600"/>
            <a:ext cx="7560840" cy="504000"/>
          </a:xfrm>
          <a:prstGeom prst="rect">
            <a:avLst/>
          </a:prstGeom>
        </p:spPr>
        <p:txBody>
          <a:bodyPr vert="horz" lIns="91440" tIns="45720" rIns="91440" bIns="45720" rtlCol="0" anchor="ctr"/>
          <a:lstStyle>
            <a:lvl1pPr algn="ctr">
              <a:defRPr sz="1680">
                <a:solidFill>
                  <a:schemeClr val="bg2"/>
                </a:solidFill>
              </a:defRPr>
            </a:lvl1pPr>
          </a:lstStyle>
          <a:p>
            <a:r>
              <a:rPr lang="de-DE"/>
              <a:t>Universität Passau   I    Kanzler Dr. Achim Dilling</a:t>
            </a:r>
            <a:endParaRPr lang="de-DE" dirty="0"/>
          </a:p>
        </p:txBody>
      </p:sp>
      <p:sp>
        <p:nvSpPr>
          <p:cNvPr id="6" name="Datumsplatzhalter 5"/>
          <p:cNvSpPr>
            <a:spLocks noGrp="1"/>
          </p:cNvSpPr>
          <p:nvPr>
            <p:ph type="dt" sz="half" idx="2"/>
          </p:nvPr>
        </p:nvSpPr>
        <p:spPr>
          <a:xfrm>
            <a:off x="455613" y="9021600"/>
            <a:ext cx="2215172" cy="504000"/>
          </a:xfrm>
          <a:prstGeom prst="rect">
            <a:avLst/>
          </a:prstGeom>
        </p:spPr>
        <p:txBody>
          <a:bodyPr vert="horz" lIns="90000" tIns="45720" rIns="91440" bIns="45720" rtlCol="0" anchor="ctr"/>
          <a:lstStyle>
            <a:lvl1pPr algn="l">
              <a:defRPr sz="1680">
                <a:solidFill>
                  <a:schemeClr val="bg2"/>
                </a:solidFill>
              </a:defRPr>
            </a:lvl1pPr>
          </a:lstStyle>
          <a:p>
            <a:r>
              <a:rPr lang="de-DE"/>
              <a:t>17.09.2021</a:t>
            </a:r>
            <a:endParaRPr lang="de-DE" dirty="0"/>
          </a:p>
        </p:txBody>
      </p:sp>
      <p:sp>
        <p:nvSpPr>
          <p:cNvPr id="7" name="Foliennummernplatzhalter 6"/>
          <p:cNvSpPr>
            <a:spLocks noGrp="1"/>
          </p:cNvSpPr>
          <p:nvPr>
            <p:ph type="sldNum" sz="quarter" idx="4"/>
          </p:nvPr>
        </p:nvSpPr>
        <p:spPr>
          <a:xfrm>
            <a:off x="11492198" y="9021600"/>
            <a:ext cx="756000" cy="504000"/>
          </a:xfrm>
          <a:prstGeom prst="rect">
            <a:avLst/>
          </a:prstGeom>
        </p:spPr>
        <p:txBody>
          <a:bodyPr vert="horz" lIns="91440" tIns="45720" rIns="91440" bIns="45720" rtlCol="0" anchor="ctr"/>
          <a:lstStyle>
            <a:lvl1pPr algn="r">
              <a:defRPr sz="1680">
                <a:solidFill>
                  <a:schemeClr val="bg2"/>
                </a:solidFill>
              </a:defRPr>
            </a:lvl1pPr>
          </a:lstStyle>
          <a:p>
            <a:fld id="{78742581-81B1-425F-B25E-3CD197136A05}" type="slidenum">
              <a:rPr lang="de-DE" smtClean="0"/>
              <a:pPr/>
              <a:t>‹Nr.›</a:t>
            </a:fld>
            <a:endParaRPr lang="de-DE" dirty="0"/>
          </a:p>
        </p:txBody>
      </p:sp>
      <p:sp>
        <p:nvSpPr>
          <p:cNvPr id="9" name="Titelplatzhalter 8"/>
          <p:cNvSpPr>
            <a:spLocks noGrp="1"/>
          </p:cNvSpPr>
          <p:nvPr>
            <p:ph type="title"/>
          </p:nvPr>
        </p:nvSpPr>
        <p:spPr>
          <a:xfrm>
            <a:off x="453600" y="246960"/>
            <a:ext cx="9066960" cy="710640"/>
          </a:xfrm>
          <a:prstGeom prst="rect">
            <a:avLst/>
          </a:prstGeom>
        </p:spPr>
        <p:txBody>
          <a:bodyPr vert="horz" lIns="91440" tIns="45720" rIns="91440" bIns="45720" rtlCol="0" anchor="b" anchorCtr="0">
            <a:normAutofit/>
          </a:bodyPr>
          <a:lstStyle/>
          <a:p>
            <a:r>
              <a:rPr lang="de-DE" dirty="0"/>
              <a:t>Titelmasterformat durch Klicken bearbeiten</a:t>
            </a:r>
          </a:p>
        </p:txBody>
      </p:sp>
      <p:pic>
        <p:nvPicPr>
          <p:cNvPr id="11" name="Grafik 10"/>
          <p:cNvPicPr>
            <a:picLocks noChangeAspect="1"/>
          </p:cNvPicPr>
          <p:nvPr userDrawn="1"/>
        </p:nvPicPr>
        <p:blipFill>
          <a:blip r:embed="rId38" cstate="print">
            <a:extLst>
              <a:ext uri="{28A0092B-C50C-407E-A947-70E740481C1C}">
                <a14:useLocalDpi xmlns:a14="http://schemas.microsoft.com/office/drawing/2010/main" val="0"/>
              </a:ext>
            </a:extLst>
          </a:blip>
          <a:stretch>
            <a:fillRect/>
          </a:stretch>
        </p:blipFill>
        <p:spPr>
          <a:xfrm>
            <a:off x="9776057" y="338713"/>
            <a:ext cx="2469435" cy="655200"/>
          </a:xfrm>
          <a:prstGeom prst="rect">
            <a:avLst/>
          </a:prstGeom>
        </p:spPr>
      </p:pic>
    </p:spTree>
    <p:extLst>
      <p:ext uri="{BB962C8B-B14F-4D97-AF65-F5344CB8AC3E}">
        <p14:creationId xmlns:p14="http://schemas.microsoft.com/office/powerpoint/2010/main" val="3726043065"/>
      </p:ext>
    </p:extLst>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6" r:id="rId22"/>
    <p:sldLayoutId id="2147483707" r:id="rId23"/>
    <p:sldLayoutId id="2147483708" r:id="rId24"/>
    <p:sldLayoutId id="2147483709" r:id="rId25"/>
    <p:sldLayoutId id="2147483710" r:id="rId26"/>
    <p:sldLayoutId id="2147483711" r:id="rId27"/>
    <p:sldLayoutId id="2147483712" r:id="rId28"/>
    <p:sldLayoutId id="2147483713" r:id="rId29"/>
    <p:sldLayoutId id="2147483714" r:id="rId30"/>
    <p:sldLayoutId id="2147483715" r:id="rId31"/>
    <p:sldLayoutId id="2147483754" r:id="rId32"/>
    <p:sldLayoutId id="2147483755" r:id="rId33"/>
    <p:sldLayoutId id="2147483756" r:id="rId34"/>
    <p:sldLayoutId id="2147483757" r:id="rId35"/>
    <p:sldLayoutId id="2147483758" r:id="rId36"/>
  </p:sldLayoutIdLst>
  <p:hf hdr="0"/>
  <p:txStyles>
    <p:titleStyle>
      <a:lvl1pPr algn="l" rtl="0" eaLnBrk="1" fontAlgn="base" hangingPunct="1">
        <a:lnSpc>
          <a:spcPts val="1680"/>
        </a:lnSpc>
        <a:spcBef>
          <a:spcPct val="0"/>
        </a:spcBef>
        <a:spcAft>
          <a:spcPct val="0"/>
        </a:spcAft>
        <a:defRPr sz="3080" b="1" i="1">
          <a:solidFill>
            <a:srgbClr val="7F7F7F"/>
          </a:solidFill>
          <a:latin typeface="+mj-lt"/>
          <a:ea typeface="+mj-ea"/>
          <a:cs typeface="+mj-cs"/>
        </a:defRPr>
      </a:lvl1pPr>
      <a:lvl2pPr algn="l" rtl="0" eaLnBrk="1" fontAlgn="base" hangingPunct="1">
        <a:lnSpc>
          <a:spcPts val="1680"/>
        </a:lnSpc>
        <a:spcBef>
          <a:spcPct val="0"/>
        </a:spcBef>
        <a:spcAft>
          <a:spcPct val="0"/>
        </a:spcAft>
        <a:defRPr sz="3920" b="1">
          <a:solidFill>
            <a:srgbClr val="7F7F7F"/>
          </a:solidFill>
          <a:latin typeface="Arial" charset="0"/>
        </a:defRPr>
      </a:lvl2pPr>
      <a:lvl3pPr algn="l" rtl="0" eaLnBrk="1" fontAlgn="base" hangingPunct="1">
        <a:lnSpc>
          <a:spcPts val="1680"/>
        </a:lnSpc>
        <a:spcBef>
          <a:spcPct val="0"/>
        </a:spcBef>
        <a:spcAft>
          <a:spcPct val="0"/>
        </a:spcAft>
        <a:defRPr sz="3920" b="1">
          <a:solidFill>
            <a:srgbClr val="7F7F7F"/>
          </a:solidFill>
          <a:latin typeface="Arial" charset="0"/>
        </a:defRPr>
      </a:lvl3pPr>
      <a:lvl4pPr algn="l" rtl="0" eaLnBrk="1" fontAlgn="base" hangingPunct="1">
        <a:lnSpc>
          <a:spcPts val="1680"/>
        </a:lnSpc>
        <a:spcBef>
          <a:spcPct val="0"/>
        </a:spcBef>
        <a:spcAft>
          <a:spcPct val="0"/>
        </a:spcAft>
        <a:defRPr sz="3920" b="1">
          <a:solidFill>
            <a:srgbClr val="7F7F7F"/>
          </a:solidFill>
          <a:latin typeface="Arial" charset="0"/>
        </a:defRPr>
      </a:lvl4pPr>
      <a:lvl5pPr algn="l" rtl="0" eaLnBrk="1" fontAlgn="base" hangingPunct="1">
        <a:lnSpc>
          <a:spcPts val="1680"/>
        </a:lnSpc>
        <a:spcBef>
          <a:spcPct val="0"/>
        </a:spcBef>
        <a:spcAft>
          <a:spcPct val="0"/>
        </a:spcAft>
        <a:defRPr sz="3920" b="1">
          <a:solidFill>
            <a:srgbClr val="7F7F7F"/>
          </a:solidFill>
          <a:latin typeface="Arial" charset="0"/>
        </a:defRPr>
      </a:lvl5pPr>
      <a:lvl6pPr marL="640080" algn="l" rtl="0" eaLnBrk="1" fontAlgn="base" hangingPunct="1">
        <a:spcBef>
          <a:spcPct val="0"/>
        </a:spcBef>
        <a:spcAft>
          <a:spcPct val="0"/>
        </a:spcAft>
        <a:defRPr sz="3920">
          <a:solidFill>
            <a:srgbClr val="888D8C"/>
          </a:solidFill>
          <a:latin typeface="Arial" charset="0"/>
        </a:defRPr>
      </a:lvl6pPr>
      <a:lvl7pPr marL="1280160" algn="l" rtl="0" eaLnBrk="1" fontAlgn="base" hangingPunct="1">
        <a:spcBef>
          <a:spcPct val="0"/>
        </a:spcBef>
        <a:spcAft>
          <a:spcPct val="0"/>
        </a:spcAft>
        <a:defRPr sz="3920">
          <a:solidFill>
            <a:srgbClr val="888D8C"/>
          </a:solidFill>
          <a:latin typeface="Arial" charset="0"/>
        </a:defRPr>
      </a:lvl7pPr>
      <a:lvl8pPr marL="1920240" algn="l" rtl="0" eaLnBrk="1" fontAlgn="base" hangingPunct="1">
        <a:spcBef>
          <a:spcPct val="0"/>
        </a:spcBef>
        <a:spcAft>
          <a:spcPct val="0"/>
        </a:spcAft>
        <a:defRPr sz="3920">
          <a:solidFill>
            <a:srgbClr val="888D8C"/>
          </a:solidFill>
          <a:latin typeface="Arial" charset="0"/>
        </a:defRPr>
      </a:lvl8pPr>
      <a:lvl9pPr marL="2560320" algn="l" rtl="0" eaLnBrk="1" fontAlgn="base" hangingPunct="1">
        <a:spcBef>
          <a:spcPct val="0"/>
        </a:spcBef>
        <a:spcAft>
          <a:spcPct val="0"/>
        </a:spcAft>
        <a:defRPr sz="3920">
          <a:solidFill>
            <a:srgbClr val="888D8C"/>
          </a:solidFill>
          <a:latin typeface="Arial" charset="0"/>
        </a:defRPr>
      </a:lvl9pPr>
    </p:titleStyle>
    <p:bodyStyle>
      <a:lvl1pPr marL="480060" indent="-480060" algn="l" rtl="0" eaLnBrk="1" fontAlgn="base" hangingPunct="1">
        <a:spcBef>
          <a:spcPct val="20000"/>
        </a:spcBef>
        <a:spcAft>
          <a:spcPct val="0"/>
        </a:spcAft>
        <a:buChar char="•"/>
        <a:defRPr sz="3360">
          <a:solidFill>
            <a:srgbClr val="4D4D4D"/>
          </a:solidFill>
          <a:latin typeface="+mn-lt"/>
          <a:ea typeface="+mn-ea"/>
          <a:cs typeface="+mn-cs"/>
        </a:defRPr>
      </a:lvl1pPr>
      <a:lvl2pPr marL="1040130" indent="-400050" algn="l" rtl="0" eaLnBrk="1" fontAlgn="base" hangingPunct="1">
        <a:spcBef>
          <a:spcPct val="20000"/>
        </a:spcBef>
        <a:spcAft>
          <a:spcPct val="0"/>
        </a:spcAft>
        <a:buChar char="–"/>
        <a:defRPr sz="2800">
          <a:solidFill>
            <a:srgbClr val="4D4D4D"/>
          </a:solidFill>
          <a:latin typeface="+mn-lt"/>
        </a:defRPr>
      </a:lvl2pPr>
      <a:lvl3pPr marL="1600200" indent="-320040" algn="l" rtl="0" eaLnBrk="1" fontAlgn="base" hangingPunct="1">
        <a:spcBef>
          <a:spcPct val="20000"/>
        </a:spcBef>
        <a:spcAft>
          <a:spcPct val="0"/>
        </a:spcAft>
        <a:buChar char="•"/>
        <a:defRPr sz="3360">
          <a:solidFill>
            <a:srgbClr val="4D4D4D"/>
          </a:solidFill>
          <a:latin typeface="+mn-lt"/>
        </a:defRPr>
      </a:lvl3pPr>
      <a:lvl4pPr marL="2240280" indent="-320040" algn="l" rtl="0" eaLnBrk="1" fontAlgn="base" hangingPunct="1">
        <a:spcBef>
          <a:spcPct val="20000"/>
        </a:spcBef>
        <a:spcAft>
          <a:spcPct val="0"/>
        </a:spcAft>
        <a:buChar char="–"/>
        <a:defRPr sz="2240">
          <a:solidFill>
            <a:srgbClr val="4D4D4D"/>
          </a:solidFill>
          <a:latin typeface="+mn-lt"/>
        </a:defRPr>
      </a:lvl4pPr>
      <a:lvl5pPr marL="2880360" indent="-320040" algn="l" rtl="0" eaLnBrk="1" fontAlgn="base" hangingPunct="1">
        <a:spcBef>
          <a:spcPct val="20000"/>
        </a:spcBef>
        <a:spcAft>
          <a:spcPct val="0"/>
        </a:spcAft>
        <a:buChar char="»"/>
        <a:defRPr sz="2240">
          <a:solidFill>
            <a:srgbClr val="4D4D4D"/>
          </a:solidFill>
          <a:latin typeface="+mn-lt"/>
        </a:defRPr>
      </a:lvl5pPr>
      <a:lvl6pPr marL="3520440" indent="-320040" algn="l" rtl="0" eaLnBrk="1" fontAlgn="base" hangingPunct="1">
        <a:spcBef>
          <a:spcPct val="20000"/>
        </a:spcBef>
        <a:spcAft>
          <a:spcPct val="0"/>
        </a:spcAft>
        <a:buChar char="»"/>
        <a:defRPr sz="2240">
          <a:solidFill>
            <a:srgbClr val="4D4D4D"/>
          </a:solidFill>
          <a:latin typeface="+mn-lt"/>
        </a:defRPr>
      </a:lvl6pPr>
      <a:lvl7pPr marL="4160520" indent="-320040" algn="l" rtl="0" eaLnBrk="1" fontAlgn="base" hangingPunct="1">
        <a:spcBef>
          <a:spcPct val="20000"/>
        </a:spcBef>
        <a:spcAft>
          <a:spcPct val="0"/>
        </a:spcAft>
        <a:buChar char="»"/>
        <a:defRPr sz="2240">
          <a:solidFill>
            <a:srgbClr val="4D4D4D"/>
          </a:solidFill>
          <a:latin typeface="+mn-lt"/>
        </a:defRPr>
      </a:lvl7pPr>
      <a:lvl8pPr marL="4800600" indent="-320040" algn="l" rtl="0" eaLnBrk="1" fontAlgn="base" hangingPunct="1">
        <a:spcBef>
          <a:spcPct val="20000"/>
        </a:spcBef>
        <a:spcAft>
          <a:spcPct val="0"/>
        </a:spcAft>
        <a:buChar char="»"/>
        <a:defRPr sz="2240">
          <a:solidFill>
            <a:srgbClr val="4D4D4D"/>
          </a:solidFill>
          <a:latin typeface="+mn-lt"/>
        </a:defRPr>
      </a:lvl8pPr>
      <a:lvl9pPr marL="5440680" indent="-320040" algn="l" rtl="0" eaLnBrk="1" fontAlgn="base" hangingPunct="1">
        <a:spcBef>
          <a:spcPct val="20000"/>
        </a:spcBef>
        <a:spcAft>
          <a:spcPct val="0"/>
        </a:spcAft>
        <a:buChar char="»"/>
        <a:defRPr sz="2240">
          <a:solidFill>
            <a:srgbClr val="4D4D4D"/>
          </a:solidFill>
          <a:latin typeface="+mn-lt"/>
        </a:defRPr>
      </a:lvl9pPr>
    </p:bodyStyle>
    <p:otherStyle>
      <a:defPPr>
        <a:defRPr lang="de-DE"/>
      </a:defPPr>
      <a:lvl1pPr marL="0" algn="l" defTabSz="1280160" rtl="0" eaLnBrk="1" latinLnBrk="0" hangingPunct="1">
        <a:defRPr sz="2520" kern="1200">
          <a:solidFill>
            <a:schemeClr val="tx1"/>
          </a:solidFill>
          <a:latin typeface="+mn-lt"/>
          <a:ea typeface="+mn-ea"/>
          <a:cs typeface="+mn-cs"/>
        </a:defRPr>
      </a:lvl1pPr>
      <a:lvl2pPr marL="640080" algn="l" defTabSz="1280160" rtl="0" eaLnBrk="1" latinLnBrk="0" hangingPunct="1">
        <a:defRPr sz="2520" kern="1200">
          <a:solidFill>
            <a:schemeClr val="tx1"/>
          </a:solidFill>
          <a:latin typeface="+mn-lt"/>
          <a:ea typeface="+mn-ea"/>
          <a:cs typeface="+mn-cs"/>
        </a:defRPr>
      </a:lvl2pPr>
      <a:lvl3pPr marL="1280160" algn="l" defTabSz="1280160" rtl="0" eaLnBrk="1" latinLnBrk="0" hangingPunct="1">
        <a:defRPr sz="2520" kern="1200">
          <a:solidFill>
            <a:schemeClr val="tx1"/>
          </a:solidFill>
          <a:latin typeface="+mn-lt"/>
          <a:ea typeface="+mn-ea"/>
          <a:cs typeface="+mn-cs"/>
        </a:defRPr>
      </a:lvl3pPr>
      <a:lvl4pPr marL="1920240" algn="l" defTabSz="1280160" rtl="0" eaLnBrk="1" latinLnBrk="0" hangingPunct="1">
        <a:defRPr sz="2520" kern="1200">
          <a:solidFill>
            <a:schemeClr val="tx1"/>
          </a:solidFill>
          <a:latin typeface="+mn-lt"/>
          <a:ea typeface="+mn-ea"/>
          <a:cs typeface="+mn-cs"/>
        </a:defRPr>
      </a:lvl4pPr>
      <a:lvl5pPr marL="2560320" algn="l" defTabSz="1280160" rtl="0" eaLnBrk="1" latinLnBrk="0" hangingPunct="1">
        <a:defRPr sz="2520" kern="1200">
          <a:solidFill>
            <a:schemeClr val="tx1"/>
          </a:solidFill>
          <a:latin typeface="+mn-lt"/>
          <a:ea typeface="+mn-ea"/>
          <a:cs typeface="+mn-cs"/>
        </a:defRPr>
      </a:lvl5pPr>
      <a:lvl6pPr marL="3200400" algn="l" defTabSz="1280160" rtl="0" eaLnBrk="1" latinLnBrk="0" hangingPunct="1">
        <a:defRPr sz="2520" kern="1200">
          <a:solidFill>
            <a:schemeClr val="tx1"/>
          </a:solidFill>
          <a:latin typeface="+mn-lt"/>
          <a:ea typeface="+mn-ea"/>
          <a:cs typeface="+mn-cs"/>
        </a:defRPr>
      </a:lvl6pPr>
      <a:lvl7pPr marL="3840480" algn="l" defTabSz="1280160" rtl="0" eaLnBrk="1" latinLnBrk="0" hangingPunct="1">
        <a:defRPr sz="2520" kern="1200">
          <a:solidFill>
            <a:schemeClr val="tx1"/>
          </a:solidFill>
          <a:latin typeface="+mn-lt"/>
          <a:ea typeface="+mn-ea"/>
          <a:cs typeface="+mn-cs"/>
        </a:defRPr>
      </a:lvl7pPr>
      <a:lvl8pPr marL="4480560" algn="l" defTabSz="1280160" rtl="0" eaLnBrk="1" latinLnBrk="0" hangingPunct="1">
        <a:defRPr sz="2520" kern="1200">
          <a:solidFill>
            <a:schemeClr val="tx1"/>
          </a:solidFill>
          <a:latin typeface="+mn-lt"/>
          <a:ea typeface="+mn-ea"/>
          <a:cs typeface="+mn-cs"/>
        </a:defRPr>
      </a:lvl8pPr>
      <a:lvl9pPr marL="5120640" algn="l" defTabSz="1280160" rtl="0" eaLnBrk="1" latinLnBrk="0" hangingPunct="1">
        <a:defRPr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www.ipc.on.ca/english/Home-Page/"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3.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DB5A4F-91FB-4E1F-860C-976ED1D8386F}"/>
              </a:ext>
            </a:extLst>
          </p:cNvPr>
          <p:cNvSpPr>
            <a:spLocks noGrp="1"/>
          </p:cNvSpPr>
          <p:nvPr>
            <p:ph type="title"/>
          </p:nvPr>
        </p:nvSpPr>
        <p:spPr>
          <a:xfrm>
            <a:off x="453391" y="1775779"/>
            <a:ext cx="9067800" cy="709045"/>
          </a:xfrm>
        </p:spPr>
        <p:txBody>
          <a:bodyPr>
            <a:noAutofit/>
          </a:bodyPr>
          <a:lstStyle/>
          <a:p>
            <a:r>
              <a:rPr lang="en-US" sz="4400" dirty="0"/>
              <a:t>Privacy by design </a:t>
            </a:r>
            <a:br>
              <a:rPr lang="en-US" sz="4400" dirty="0"/>
            </a:br>
            <a:r>
              <a:rPr lang="en-US" sz="4400" dirty="0"/>
              <a:t>in embedded system</a:t>
            </a:r>
            <a:endParaRPr lang="de-DE" sz="4400" dirty="0"/>
          </a:p>
        </p:txBody>
      </p:sp>
      <p:sp>
        <p:nvSpPr>
          <p:cNvPr id="3" name="Textplatzhalter 2"/>
          <p:cNvSpPr>
            <a:spLocks noGrp="1"/>
          </p:cNvSpPr>
          <p:nvPr>
            <p:ph type="body" sz="quarter" idx="10"/>
          </p:nvPr>
        </p:nvSpPr>
        <p:spPr/>
        <p:txBody>
          <a:bodyPr/>
          <a:lstStyle/>
          <a:p>
            <a:pPr marL="0" indent="0">
              <a:buNone/>
            </a:pPr>
            <a:r>
              <a:rPr lang="de-DE" dirty="0"/>
              <a:t>Strategie-Update 02/2022</a:t>
            </a:r>
          </a:p>
        </p:txBody>
      </p:sp>
      <p:sp>
        <p:nvSpPr>
          <p:cNvPr id="4" name="Textplatzhalter 3"/>
          <p:cNvSpPr>
            <a:spLocks noGrp="1"/>
          </p:cNvSpPr>
          <p:nvPr>
            <p:ph type="body" sz="quarter" idx="4294967295"/>
          </p:nvPr>
        </p:nvSpPr>
        <p:spPr>
          <a:xfrm>
            <a:off x="5745163" y="7824788"/>
            <a:ext cx="7056437" cy="1209675"/>
          </a:xfrm>
          <a:prstGeom prst="rect">
            <a:avLst/>
          </a:prstGeom>
        </p:spPr>
        <p:txBody>
          <a:bodyPr/>
          <a:lstStyle/>
          <a:p>
            <a:pPr marL="0" indent="0" algn="r">
              <a:buNone/>
            </a:pPr>
            <a:r>
              <a:rPr lang="de-DE" dirty="0"/>
              <a:t>Harald Kosch</a:t>
            </a:r>
          </a:p>
          <a:p>
            <a:pPr marL="0" indent="0" algn="r">
              <a:buNone/>
            </a:pPr>
            <a:r>
              <a:rPr lang="de-DE" sz="2240" dirty="0"/>
              <a:t>18.03.2022</a:t>
            </a:r>
          </a:p>
        </p:txBody>
      </p:sp>
      <p:pic>
        <p:nvPicPr>
          <p:cNvPr id="7" name="Bildplatzhalter 6"/>
          <p:cNvPicPr>
            <a:picLocks noGrp="1" noChangeAspect="1"/>
          </p:cNvPicPr>
          <p:nvPr>
            <p:ph type="pic" sz="quarter" idx="4294967295"/>
          </p:nvPr>
        </p:nvPicPr>
        <p:blipFill>
          <a:blip r:embed="rId3">
            <a:extLst>
              <a:ext uri="{28A0092B-C50C-407E-A947-70E740481C1C}">
                <a14:useLocalDpi xmlns:a14="http://schemas.microsoft.com/office/drawing/2010/main"/>
              </a:ext>
            </a:extLst>
          </a:blip>
          <a:srcRect l="18692" r="18692"/>
          <a:stretch>
            <a:fillRect/>
          </a:stretch>
        </p:blipFill>
        <p:spPr>
          <a:xfrm>
            <a:off x="0" y="3289300"/>
            <a:ext cx="12801600" cy="4535488"/>
          </a:xfrm>
          <a:prstGeom prst="rect">
            <a:avLst/>
          </a:prstGeom>
        </p:spPr>
      </p:pic>
    </p:spTree>
    <p:extLst>
      <p:ext uri="{BB962C8B-B14F-4D97-AF65-F5344CB8AC3E}">
        <p14:creationId xmlns:p14="http://schemas.microsoft.com/office/powerpoint/2010/main" val="3824765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1C7BD417-D410-48A0-A554-C7F79DC23AC3}"/>
              </a:ext>
            </a:extLst>
          </p:cNvPr>
          <p:cNvSpPr>
            <a:spLocks noGrp="1"/>
          </p:cNvSpPr>
          <p:nvPr>
            <p:ph type="title"/>
          </p:nvPr>
        </p:nvSpPr>
        <p:spPr>
          <a:xfrm>
            <a:off x="284948" y="1080201"/>
            <a:ext cx="9067800" cy="709045"/>
          </a:xfrm>
        </p:spPr>
        <p:txBody>
          <a:bodyPr>
            <a:normAutofit fontScale="90000"/>
          </a:bodyPr>
          <a:lstStyle/>
          <a:p>
            <a:pPr defTabSz="457200"/>
            <a:r>
              <a:rPr lang="en-US" altLang="en-US" sz="4800" kern="1200" dirty="0">
                <a:solidFill>
                  <a:srgbClr val="1B5691"/>
                </a:solidFill>
                <a:latin typeface="Calibri" panose="020F0502020204030204" pitchFamily="34" charset="0"/>
                <a:ea typeface="Verdana" panose="020B0604030504040204" pitchFamily="34" charset="0"/>
              </a:rPr>
              <a:t>The Similarities Between</a:t>
            </a:r>
            <a:br>
              <a:rPr lang="en-US" altLang="en-US" sz="4800" kern="1200" dirty="0">
                <a:solidFill>
                  <a:srgbClr val="1B5691"/>
                </a:solidFill>
                <a:latin typeface="Calibri" panose="020F0502020204030204" pitchFamily="34" charset="0"/>
                <a:ea typeface="Verdana" panose="020B0604030504040204" pitchFamily="34" charset="0"/>
              </a:rPr>
            </a:br>
            <a:r>
              <a:rPr lang="en-US" altLang="en-US" sz="4800" kern="1200" dirty="0">
                <a:solidFill>
                  <a:srgbClr val="1B5691"/>
                </a:solidFill>
                <a:latin typeface="Calibri" panose="020F0502020204030204" pitchFamily="34" charset="0"/>
                <a:ea typeface="Verdana" panose="020B0604030504040204" pitchFamily="34" charset="0"/>
              </a:rPr>
              <a:t> </a:t>
            </a:r>
            <a:r>
              <a:rPr lang="en-US" altLang="en-US" sz="4800" kern="1200" dirty="0" err="1">
                <a:solidFill>
                  <a:srgbClr val="1B5691"/>
                </a:solidFill>
                <a:latin typeface="Calibri" panose="020F0502020204030204" pitchFamily="34" charset="0"/>
                <a:ea typeface="Verdana" panose="020B0604030504040204" pitchFamily="34" charset="0"/>
              </a:rPr>
              <a:t>PbD</a:t>
            </a:r>
            <a:r>
              <a:rPr lang="en-US" altLang="en-US" sz="4800" kern="1200" dirty="0">
                <a:solidFill>
                  <a:srgbClr val="1B5691"/>
                </a:solidFill>
                <a:latin typeface="Calibri" panose="020F0502020204030204" pitchFamily="34" charset="0"/>
                <a:ea typeface="Verdana" panose="020B0604030504040204" pitchFamily="34" charset="0"/>
              </a:rPr>
              <a:t> and the GDPR</a:t>
            </a:r>
          </a:p>
        </p:txBody>
      </p:sp>
      <p:sp>
        <p:nvSpPr>
          <p:cNvPr id="54275" name="Content Placeholder 2">
            <a:extLst>
              <a:ext uri="{FF2B5EF4-FFF2-40B4-BE49-F238E27FC236}">
                <a16:creationId xmlns:a16="http://schemas.microsoft.com/office/drawing/2014/main" id="{568127A1-356B-4BAA-97A5-54C0FCB453AF}"/>
              </a:ext>
            </a:extLst>
          </p:cNvPr>
          <p:cNvSpPr>
            <a:spLocks noGrp="1"/>
          </p:cNvSpPr>
          <p:nvPr>
            <p:ph type="body" sz="quarter" idx="10"/>
          </p:nvPr>
        </p:nvSpPr>
        <p:spPr/>
        <p:txBody>
          <a:bodyPr>
            <a:normAutofit/>
          </a:bodyPr>
          <a:lstStyle/>
          <a:p>
            <a:pPr marL="0" indent="0">
              <a:buNone/>
            </a:pPr>
            <a:r>
              <a:rPr lang="en-US" altLang="en-US" sz="4000" dirty="0"/>
              <a:t>“Developed by former Ont. Information &amp; Privacy Commissioner, Ann </a:t>
            </a:r>
            <a:r>
              <a:rPr lang="en-US" altLang="en-US" sz="4000" dirty="0" err="1"/>
              <a:t>Cavoukian</a:t>
            </a:r>
            <a:r>
              <a:rPr lang="en-US" altLang="en-US" sz="4000" dirty="0"/>
              <a:t>, Privacy by Design has had a large influence on security experts, policy markers, and regulators … The EU likes </a:t>
            </a:r>
            <a:r>
              <a:rPr lang="en-US" altLang="en-US" sz="4000" dirty="0" err="1"/>
              <a:t>PbD</a:t>
            </a:r>
            <a:r>
              <a:rPr lang="en-US" altLang="en-US" sz="4000" dirty="0"/>
              <a:t> … it’s referenced heavily in Article 25, and in many other places in the new regulation. </a:t>
            </a:r>
            <a:r>
              <a:rPr lang="en-US" altLang="en-US" sz="4000" b="1" dirty="0"/>
              <a:t>It’s not too much of a stretch to say that if you implement </a:t>
            </a:r>
            <a:r>
              <a:rPr lang="en-US" altLang="en-US" sz="4000" b="1" dirty="0" err="1"/>
              <a:t>PbD</a:t>
            </a:r>
            <a:r>
              <a:rPr lang="en-US" altLang="en-US" sz="4000" b="1" dirty="0"/>
              <a:t>, you’ve mastered the GDPR.”</a:t>
            </a:r>
          </a:p>
        </p:txBody>
      </p:sp>
      <p:sp>
        <p:nvSpPr>
          <p:cNvPr id="54276" name="TextBox 3">
            <a:extLst>
              <a:ext uri="{FF2B5EF4-FFF2-40B4-BE49-F238E27FC236}">
                <a16:creationId xmlns:a16="http://schemas.microsoft.com/office/drawing/2014/main" id="{ECEAB1B8-D332-4EDE-95DC-A0350F2637F0}"/>
              </a:ext>
            </a:extLst>
          </p:cNvPr>
          <p:cNvSpPr txBox="1">
            <a:spLocks noChangeArrowheads="1"/>
          </p:cNvSpPr>
          <p:nvPr/>
        </p:nvSpPr>
        <p:spPr bwMode="auto">
          <a:xfrm>
            <a:off x="9123363" y="7825424"/>
            <a:ext cx="3527107" cy="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rgbClr val="1B569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rgbClr val="1B569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1B5691"/>
                </a:solidFill>
                <a:latin typeface="Calibri" panose="020F0502020204030204" pitchFamily="34" charset="0"/>
              </a:defRPr>
            </a:lvl3pPr>
            <a:lvl4pPr marL="1600200" indent="-228600">
              <a:spcBef>
                <a:spcPct val="20000"/>
              </a:spcBef>
              <a:buFont typeface="Arial" panose="020B0604020202020204" pitchFamily="34" charset="0"/>
              <a:buChar char="–"/>
              <a:defRPr sz="2400">
                <a:solidFill>
                  <a:srgbClr val="1B5691"/>
                </a:solidFill>
                <a:latin typeface="Calibri" panose="020F0502020204030204" pitchFamily="34" charset="0"/>
              </a:defRPr>
            </a:lvl4pPr>
            <a:lvl5pPr marL="2057400" indent="-228600">
              <a:spcBef>
                <a:spcPct val="20000"/>
              </a:spcBef>
              <a:buFont typeface="Arial" panose="020B0604020202020204" pitchFamily="34" charset="0"/>
              <a:buChar char="»"/>
              <a:defRPr sz="2400">
                <a:solidFill>
                  <a:srgbClr val="1B569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400">
                <a:solidFill>
                  <a:srgbClr val="1B569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400">
                <a:solidFill>
                  <a:srgbClr val="1B569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400">
                <a:solidFill>
                  <a:srgbClr val="1B569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400">
                <a:solidFill>
                  <a:srgbClr val="1B5691"/>
                </a:solidFill>
                <a:latin typeface="Calibri" panose="020F0502020204030204" pitchFamily="34" charset="0"/>
              </a:defRPr>
            </a:lvl9pPr>
          </a:lstStyle>
          <a:p>
            <a:pPr algn="r">
              <a:spcBef>
                <a:spcPct val="0"/>
              </a:spcBef>
              <a:buFontTx/>
              <a:buNone/>
            </a:pPr>
            <a:r>
              <a:rPr lang="en-US" altLang="en-US" sz="1960">
                <a:solidFill>
                  <a:schemeClr val="tx1"/>
                </a:solidFill>
                <a:latin typeface="Arial" panose="020B0604020202020204" pitchFamily="34" charset="0"/>
              </a:rPr>
              <a:t>Information Age</a:t>
            </a:r>
          </a:p>
          <a:p>
            <a:pPr algn="r">
              <a:spcBef>
                <a:spcPct val="0"/>
              </a:spcBef>
              <a:buFontTx/>
              <a:buNone/>
            </a:pPr>
            <a:r>
              <a:rPr lang="en-US" altLang="en-US" sz="1960">
                <a:solidFill>
                  <a:schemeClr val="tx1"/>
                </a:solidFill>
                <a:latin typeface="Arial" panose="020B0604020202020204" pitchFamily="34" charset="0"/>
              </a:rPr>
              <a:t>September 24, 2015</a:t>
            </a:r>
          </a:p>
        </p:txBody>
      </p:sp>
    </p:spTree>
    <p:extLst>
      <p:ext uri="{BB962C8B-B14F-4D97-AF65-F5344CB8AC3E}">
        <p14:creationId xmlns:p14="http://schemas.microsoft.com/office/powerpoint/2010/main" val="34490293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F386EA-CEEA-473F-AA46-9B46F31F73B3}"/>
              </a:ext>
            </a:extLst>
          </p:cNvPr>
          <p:cNvSpPr/>
          <p:nvPr/>
        </p:nvSpPr>
        <p:spPr>
          <a:xfrm>
            <a:off x="144613" y="1627936"/>
            <a:ext cx="12450445" cy="6345327"/>
          </a:xfrm>
          <a:prstGeom prst="rect">
            <a:avLst/>
          </a:prstGeom>
        </p:spPr>
        <p:txBody>
          <a:bodyPr>
            <a:spAutoFit/>
          </a:bodyPr>
          <a:lstStyle/>
          <a:p>
            <a:pPr marL="620078" indent="-620078">
              <a:spcBef>
                <a:spcPts val="1680"/>
              </a:spcBef>
              <a:buFont typeface="+mj-lt"/>
              <a:buAutoNum type="arabicPeriod"/>
              <a:defRPr/>
            </a:pPr>
            <a:r>
              <a:rPr lang="en-US" sz="3360" b="1" dirty="0">
                <a:solidFill>
                  <a:srgbClr val="1B5691"/>
                </a:solidFill>
              </a:rPr>
              <a:t>Big Data and privacy are </a:t>
            </a:r>
            <a:r>
              <a:rPr lang="en-US" sz="3360" b="1" i="1" dirty="0">
                <a:solidFill>
                  <a:srgbClr val="1B5691"/>
                </a:solidFill>
              </a:rPr>
              <a:t>not </a:t>
            </a:r>
            <a:r>
              <a:rPr lang="en-CA" sz="3360" b="1" dirty="0">
                <a:solidFill>
                  <a:srgbClr val="1B5691"/>
                </a:solidFill>
              </a:rPr>
              <a:t>mutually exclusive:</a:t>
            </a:r>
          </a:p>
          <a:p>
            <a:pPr marL="1002348" lvl="1" indent="-362268">
              <a:buFont typeface="Arial" pitchFamily="34" charset="0"/>
              <a:buChar char="•"/>
              <a:defRPr/>
            </a:pPr>
            <a:r>
              <a:rPr lang="en-US" sz="3080" dirty="0">
                <a:solidFill>
                  <a:srgbClr val="1B5691"/>
                </a:solidFill>
                <a:latin typeface="+mj-lt"/>
              </a:rPr>
              <a:t>Data is one of the most valuable assets of any organization</a:t>
            </a:r>
            <a:r>
              <a:rPr lang="en-CA" sz="3080" dirty="0">
                <a:solidFill>
                  <a:srgbClr val="1B5691"/>
                </a:solidFill>
                <a:latin typeface="+mj-lt"/>
              </a:rPr>
              <a:t> </a:t>
            </a:r>
            <a:r>
              <a:rPr lang="en-US" sz="3080" dirty="0">
                <a:solidFill>
                  <a:srgbClr val="1B5691"/>
                </a:solidFill>
                <a:latin typeface="+mj-lt"/>
              </a:rPr>
              <a:t>;</a:t>
            </a:r>
          </a:p>
          <a:p>
            <a:pPr marL="1002348" lvl="1" indent="-362268">
              <a:buFont typeface="Arial" pitchFamily="34" charset="0"/>
              <a:buChar char="•"/>
              <a:defRPr/>
            </a:pPr>
            <a:r>
              <a:rPr lang="en-US" sz="3080" dirty="0">
                <a:solidFill>
                  <a:srgbClr val="1B5691"/>
                </a:solidFill>
                <a:latin typeface="+mj-lt"/>
              </a:rPr>
              <a:t>Privacy is about </a:t>
            </a:r>
            <a:r>
              <a:rPr lang="en-US" sz="3080" i="1" dirty="0">
                <a:solidFill>
                  <a:srgbClr val="1B5691"/>
                </a:solidFill>
                <a:latin typeface="+mj-lt"/>
              </a:rPr>
              <a:t>personal </a:t>
            </a:r>
            <a:r>
              <a:rPr lang="en-US" sz="3080" dirty="0">
                <a:solidFill>
                  <a:srgbClr val="1B5691"/>
                </a:solidFill>
                <a:latin typeface="+mj-lt"/>
              </a:rPr>
              <a:t>information;</a:t>
            </a:r>
          </a:p>
          <a:p>
            <a:pPr marL="1002348" lvl="1" indent="-362268">
              <a:buFont typeface="Arial" pitchFamily="34" charset="0"/>
              <a:buChar char="•"/>
              <a:defRPr/>
            </a:pPr>
            <a:r>
              <a:rPr lang="en-US" sz="3080" dirty="0">
                <a:solidFill>
                  <a:srgbClr val="1B5691"/>
                </a:solidFill>
                <a:latin typeface="+mj-lt"/>
              </a:rPr>
              <a:t>Consumer demands are creating additional pressures</a:t>
            </a:r>
            <a:r>
              <a:rPr lang="en-US" sz="2800" dirty="0">
                <a:solidFill>
                  <a:srgbClr val="1B5691"/>
                </a:solidFill>
                <a:latin typeface="+mj-lt"/>
              </a:rPr>
              <a:t>;</a:t>
            </a:r>
            <a:endParaRPr lang="en-CA" sz="2800" b="1" dirty="0">
              <a:solidFill>
                <a:srgbClr val="1B5691"/>
              </a:solidFill>
              <a:latin typeface="+mj-lt"/>
            </a:endParaRPr>
          </a:p>
          <a:p>
            <a:pPr marL="620078" indent="-620078">
              <a:spcBef>
                <a:spcPts val="1680"/>
              </a:spcBef>
              <a:buFont typeface="+mj-lt"/>
              <a:buAutoNum type="arabicPeriod"/>
              <a:defRPr/>
            </a:pPr>
            <a:r>
              <a:rPr lang="en-CA" sz="3360" b="1" dirty="0">
                <a:solidFill>
                  <a:srgbClr val="1B5691"/>
                </a:solidFill>
              </a:rPr>
              <a:t>Proactive privacy drives innovation:</a:t>
            </a:r>
          </a:p>
          <a:p>
            <a:pPr marL="995680" lvl="1" indent="-375603">
              <a:buFont typeface="Arial" pitchFamily="34" charset="0"/>
              <a:buChar char="•"/>
              <a:defRPr/>
            </a:pPr>
            <a:r>
              <a:rPr lang="en-US" sz="3080" dirty="0">
                <a:solidFill>
                  <a:srgbClr val="1B5691"/>
                </a:solidFill>
                <a:latin typeface="+mj-lt"/>
              </a:rPr>
              <a:t>It is entirely possible to achieve privacy in the Big Data era, while           also  using data analytics to unlock new insights and innovations                 to move an </a:t>
            </a:r>
            <a:r>
              <a:rPr lang="en-CA" sz="3080" dirty="0">
                <a:solidFill>
                  <a:srgbClr val="1B5691"/>
                </a:solidFill>
                <a:latin typeface="+mj-lt"/>
              </a:rPr>
              <a:t>organization forward;</a:t>
            </a:r>
          </a:p>
          <a:p>
            <a:pPr marL="620078" indent="-620078">
              <a:spcBef>
                <a:spcPts val="1680"/>
              </a:spcBef>
              <a:buFont typeface="+mj-lt"/>
              <a:buAutoNum type="arabicPeriod"/>
              <a:defRPr/>
            </a:pPr>
            <a:r>
              <a:rPr lang="en-CA" sz="3360" b="1" dirty="0">
                <a:solidFill>
                  <a:srgbClr val="1B5691"/>
                </a:solidFill>
              </a:rPr>
              <a:t>Innovation and privacy: One </a:t>
            </a:r>
            <a:r>
              <a:rPr lang="en-CA" sz="3360" b="1" i="1" dirty="0">
                <a:solidFill>
                  <a:srgbClr val="1B5691"/>
                </a:solidFill>
              </a:rPr>
              <a:t>can </a:t>
            </a:r>
            <a:r>
              <a:rPr lang="en-CA" sz="3360" b="1" dirty="0">
                <a:solidFill>
                  <a:srgbClr val="1B5691"/>
                </a:solidFill>
              </a:rPr>
              <a:t>have it all:</a:t>
            </a:r>
          </a:p>
          <a:p>
            <a:pPr marL="1002348" lvl="1" indent="-362268">
              <a:buFont typeface="Arial" pitchFamily="34" charset="0"/>
              <a:buChar char="•"/>
              <a:defRPr/>
            </a:pPr>
            <a:r>
              <a:rPr lang="en-US" sz="3080" dirty="0">
                <a:solidFill>
                  <a:srgbClr val="1B5691"/>
                </a:solidFill>
              </a:rPr>
              <a:t>Organizations will continue to apply data analytics to Big Data in order to advance their strategic goals and better serve their customers.</a:t>
            </a:r>
            <a:endParaRPr lang="en-US" sz="3080" b="1" dirty="0">
              <a:solidFill>
                <a:srgbClr val="1B5691"/>
              </a:solidFill>
            </a:endParaRPr>
          </a:p>
        </p:txBody>
      </p:sp>
      <p:sp>
        <p:nvSpPr>
          <p:cNvPr id="55300" name="Rectangle 1">
            <a:extLst>
              <a:ext uri="{FF2B5EF4-FFF2-40B4-BE49-F238E27FC236}">
                <a16:creationId xmlns:a16="http://schemas.microsoft.com/office/drawing/2014/main" id="{17B96194-D102-4CBB-AB0F-336292705CCE}"/>
              </a:ext>
            </a:extLst>
          </p:cNvPr>
          <p:cNvSpPr>
            <a:spLocks noChangeArrowheads="1"/>
          </p:cNvSpPr>
          <p:nvPr/>
        </p:nvSpPr>
        <p:spPr bwMode="auto">
          <a:xfrm>
            <a:off x="1650566" y="8129970"/>
            <a:ext cx="10485755"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rgbClr val="1B569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rgbClr val="1B569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1B5691"/>
                </a:solidFill>
                <a:latin typeface="Calibri" panose="020F0502020204030204" pitchFamily="34" charset="0"/>
              </a:defRPr>
            </a:lvl3pPr>
            <a:lvl4pPr marL="1600200" indent="-228600">
              <a:spcBef>
                <a:spcPct val="20000"/>
              </a:spcBef>
              <a:buFont typeface="Arial" panose="020B0604020202020204" pitchFamily="34" charset="0"/>
              <a:buChar char="–"/>
              <a:defRPr sz="2400">
                <a:solidFill>
                  <a:srgbClr val="1B5691"/>
                </a:solidFill>
                <a:latin typeface="Calibri" panose="020F0502020204030204" pitchFamily="34" charset="0"/>
              </a:defRPr>
            </a:lvl4pPr>
            <a:lvl5pPr marL="2057400" indent="-228600">
              <a:spcBef>
                <a:spcPct val="20000"/>
              </a:spcBef>
              <a:buFont typeface="Arial" panose="020B0604020202020204" pitchFamily="34" charset="0"/>
              <a:buChar char="»"/>
              <a:defRPr sz="2400">
                <a:solidFill>
                  <a:srgbClr val="1B569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400">
                <a:solidFill>
                  <a:srgbClr val="1B569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400">
                <a:solidFill>
                  <a:srgbClr val="1B569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400">
                <a:solidFill>
                  <a:srgbClr val="1B569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400">
                <a:solidFill>
                  <a:srgbClr val="1B5691"/>
                </a:solidFill>
                <a:latin typeface="Calibri" panose="020F0502020204030204" pitchFamily="34" charset="0"/>
              </a:defRPr>
            </a:lvl9pPr>
          </a:lstStyle>
          <a:p>
            <a:pPr algn="r" eaLnBrk="1" hangingPunct="1">
              <a:spcBef>
                <a:spcPct val="0"/>
              </a:spcBef>
              <a:buFontTx/>
              <a:buNone/>
            </a:pPr>
            <a:r>
              <a:rPr lang="en-US" altLang="en-US" sz="1680" dirty="0">
                <a:solidFill>
                  <a:srgbClr val="000066"/>
                </a:solidFill>
                <a:latin typeface="Arial" panose="020B0604020202020204" pitchFamily="34" charset="0"/>
              </a:rPr>
              <a:t>— Commissioner </a:t>
            </a:r>
            <a:r>
              <a:rPr lang="en-US" altLang="en-US" sz="1680" dirty="0" err="1">
                <a:solidFill>
                  <a:srgbClr val="000066"/>
                </a:solidFill>
                <a:latin typeface="Arial" panose="020B0604020202020204" pitchFamily="34" charset="0"/>
              </a:rPr>
              <a:t>Cavoukian</a:t>
            </a:r>
            <a:r>
              <a:rPr lang="en-US" altLang="en-US" sz="1680" dirty="0">
                <a:solidFill>
                  <a:srgbClr val="000066"/>
                </a:solidFill>
                <a:latin typeface="Arial" panose="020B0604020202020204" pitchFamily="34" charset="0"/>
              </a:rPr>
              <a:t>,</a:t>
            </a:r>
          </a:p>
          <a:p>
            <a:pPr algn="r" eaLnBrk="1" hangingPunct="1">
              <a:spcBef>
                <a:spcPct val="0"/>
              </a:spcBef>
              <a:buFontTx/>
              <a:buNone/>
            </a:pPr>
            <a:r>
              <a:rPr lang="en-US" altLang="en-US" sz="1680" i="1" dirty="0">
                <a:solidFill>
                  <a:srgbClr val="000066"/>
                </a:solidFill>
                <a:latin typeface="Arial" panose="020B0604020202020204" pitchFamily="34" charset="0"/>
                <a:hlinkClick r:id="rId3"/>
              </a:rPr>
              <a:t>Using Privacy by Design to achieve </a:t>
            </a:r>
            <a:r>
              <a:rPr lang="en-CA" altLang="en-US" sz="1680" i="1" dirty="0">
                <a:solidFill>
                  <a:srgbClr val="000066"/>
                </a:solidFill>
                <a:latin typeface="Arial" panose="020B0604020202020204" pitchFamily="34" charset="0"/>
                <a:hlinkClick r:id="rId3"/>
              </a:rPr>
              <a:t>Big Data Innovation Without Compromising Privacy</a:t>
            </a:r>
            <a:endParaRPr lang="en-CA" altLang="en-US" sz="1680" i="1" dirty="0">
              <a:solidFill>
                <a:srgbClr val="000066"/>
              </a:solidFill>
              <a:latin typeface="Arial" panose="020B0604020202020204" pitchFamily="34" charset="0"/>
            </a:endParaRPr>
          </a:p>
        </p:txBody>
      </p:sp>
      <p:sp>
        <p:nvSpPr>
          <p:cNvPr id="2" name="Titel 1">
            <a:extLst>
              <a:ext uri="{FF2B5EF4-FFF2-40B4-BE49-F238E27FC236}">
                <a16:creationId xmlns:a16="http://schemas.microsoft.com/office/drawing/2014/main" id="{5B41D853-D08A-49B3-B077-7358BFCCB93F}"/>
              </a:ext>
            </a:extLst>
          </p:cNvPr>
          <p:cNvSpPr>
            <a:spLocks noGrp="1"/>
          </p:cNvSpPr>
          <p:nvPr>
            <p:ph type="title"/>
          </p:nvPr>
        </p:nvSpPr>
        <p:spPr>
          <a:xfrm>
            <a:off x="495534" y="172408"/>
            <a:ext cx="9067800" cy="709045"/>
          </a:xfrm>
        </p:spPr>
        <p:txBody>
          <a:bodyPr>
            <a:noAutofit/>
          </a:bodyPr>
          <a:lstStyle/>
          <a:p>
            <a:r>
              <a:rPr lang="en-US" sz="4000" kern="1200" dirty="0">
                <a:solidFill>
                  <a:srgbClr val="1B5691"/>
                </a:solidFill>
                <a:latin typeface="Calibri" panose="020F0502020204030204" pitchFamily="34" charset="0"/>
                <a:ea typeface="Verdana" panose="020B0604030504040204" pitchFamily="34" charset="0"/>
              </a:rPr>
              <a:t>Privacy Stifles Big Data Innovation</a:t>
            </a:r>
            <a:endParaRPr lang="de-DE" sz="4000" kern="1200" dirty="0">
              <a:solidFill>
                <a:srgbClr val="1B5691"/>
              </a:solidFill>
              <a:latin typeface="Calibri" panose="020F0502020204030204" pitchFamily="34" charset="0"/>
              <a:ea typeface="Verdana" panose="020B0604030504040204" pitchFamily="34" charset="0"/>
            </a:endParaRPr>
          </a:p>
        </p:txBody>
      </p:sp>
    </p:spTree>
    <p:extLst>
      <p:ext uri="{BB962C8B-B14F-4D97-AF65-F5344CB8AC3E}">
        <p14:creationId xmlns:p14="http://schemas.microsoft.com/office/powerpoint/2010/main" val="2237792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096E2667-5BC7-4CB0-8C4B-F9122852A6C1}"/>
              </a:ext>
            </a:extLst>
          </p:cNvPr>
          <p:cNvSpPr>
            <a:spLocks noGrp="1"/>
          </p:cNvSpPr>
          <p:nvPr>
            <p:ph type="title"/>
          </p:nvPr>
        </p:nvSpPr>
        <p:spPr/>
        <p:txBody>
          <a:bodyPr>
            <a:normAutofit/>
          </a:bodyPr>
          <a:lstStyle/>
          <a:p>
            <a:r>
              <a:rPr lang="en-US" altLang="en-US" sz="4000" kern="1200" dirty="0">
                <a:solidFill>
                  <a:srgbClr val="1B5691"/>
                </a:solidFill>
                <a:latin typeface="Calibri" panose="020F0502020204030204" pitchFamily="34" charset="0"/>
                <a:ea typeface="Verdana" panose="020B0604030504040204" pitchFamily="34" charset="0"/>
              </a:rPr>
              <a:t>Pew Research Internet Project</a:t>
            </a:r>
          </a:p>
        </p:txBody>
      </p:sp>
      <p:sp>
        <p:nvSpPr>
          <p:cNvPr id="58371" name="Content Placeholder 2">
            <a:extLst>
              <a:ext uri="{FF2B5EF4-FFF2-40B4-BE49-F238E27FC236}">
                <a16:creationId xmlns:a16="http://schemas.microsoft.com/office/drawing/2014/main" id="{B0D3C722-56DC-4517-BF58-067B1ECB7E04}"/>
              </a:ext>
            </a:extLst>
          </p:cNvPr>
          <p:cNvSpPr>
            <a:spLocks noGrp="1"/>
          </p:cNvSpPr>
          <p:nvPr>
            <p:ph type="body" sz="quarter" idx="10"/>
          </p:nvPr>
        </p:nvSpPr>
        <p:spPr>
          <a:xfrm>
            <a:off x="212760" y="1727653"/>
            <a:ext cx="11794808" cy="6554152"/>
          </a:xfrm>
        </p:spPr>
        <p:txBody>
          <a:bodyPr>
            <a:normAutofit fontScale="92500"/>
          </a:bodyPr>
          <a:lstStyle/>
          <a:p>
            <a:r>
              <a:rPr lang="en-US" altLang="en-US" sz="3920" b="1" dirty="0"/>
              <a:t>Public Perceptions of Privacy and Security in the Post-Snowden Era</a:t>
            </a:r>
            <a:endParaRPr lang="en-US" altLang="en-US" sz="3920" dirty="0"/>
          </a:p>
          <a:p>
            <a:pPr lvl="1"/>
            <a:r>
              <a:rPr lang="en-US" altLang="en-US" sz="3920" dirty="0"/>
              <a:t>There is widespread concern about surveillance  by both government and business:</a:t>
            </a:r>
          </a:p>
          <a:p>
            <a:pPr lvl="2"/>
            <a:r>
              <a:rPr lang="en-US" altLang="en-US" sz="3920" b="1" dirty="0"/>
              <a:t>91% of adults agree that consumers have lost control over their personal information;</a:t>
            </a:r>
          </a:p>
          <a:p>
            <a:pPr lvl="2"/>
            <a:r>
              <a:rPr lang="en-US" altLang="en-US" sz="3920" dirty="0"/>
              <a:t>80% of social network users are concerned about third parties accessing their data;</a:t>
            </a:r>
          </a:p>
          <a:p>
            <a:pPr lvl="2"/>
            <a:r>
              <a:rPr lang="en-US" altLang="en-US" sz="3920" dirty="0"/>
              <a:t>80% of adults agree that Americans should be concerned about government surveillance;</a:t>
            </a:r>
          </a:p>
        </p:txBody>
      </p:sp>
      <p:sp>
        <p:nvSpPr>
          <p:cNvPr id="3" name="Rechteck 2">
            <a:extLst>
              <a:ext uri="{FF2B5EF4-FFF2-40B4-BE49-F238E27FC236}">
                <a16:creationId xmlns:a16="http://schemas.microsoft.com/office/drawing/2014/main" id="{0AA29823-FA11-433F-B4CC-58EBD01E3F15}"/>
              </a:ext>
            </a:extLst>
          </p:cNvPr>
          <p:cNvSpPr/>
          <p:nvPr/>
        </p:nvSpPr>
        <p:spPr>
          <a:xfrm>
            <a:off x="4620126" y="8471920"/>
            <a:ext cx="10587789" cy="369332"/>
          </a:xfrm>
          <a:prstGeom prst="rect">
            <a:avLst/>
          </a:prstGeom>
        </p:spPr>
        <p:txBody>
          <a:bodyPr wrap="square">
            <a:spAutoFit/>
          </a:bodyPr>
          <a:lstStyle/>
          <a:p>
            <a:r>
              <a:rPr lang="de-DE" dirty="0">
                <a:solidFill>
                  <a:schemeClr val="bg1"/>
                </a:solidFill>
              </a:rPr>
              <a:t>https://www.pewresearch.org/internet/2014/11/12/public-privacy-perceptions/</a:t>
            </a:r>
          </a:p>
        </p:txBody>
      </p:sp>
    </p:spTree>
    <p:extLst>
      <p:ext uri="{BB962C8B-B14F-4D97-AF65-F5344CB8AC3E}">
        <p14:creationId xmlns:p14="http://schemas.microsoft.com/office/powerpoint/2010/main" val="1274858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a:extLst>
              <a:ext uri="{FF2B5EF4-FFF2-40B4-BE49-F238E27FC236}">
                <a16:creationId xmlns:a16="http://schemas.microsoft.com/office/drawing/2014/main" id="{56751C9B-063C-499E-8A6A-1B30A1BC0097}"/>
              </a:ext>
            </a:extLst>
          </p:cNvPr>
          <p:cNvSpPr>
            <a:spLocks noGrp="1"/>
          </p:cNvSpPr>
          <p:nvPr>
            <p:ph type="title"/>
          </p:nvPr>
        </p:nvSpPr>
        <p:spPr>
          <a:xfrm>
            <a:off x="521696" y="2744868"/>
            <a:ext cx="9067800" cy="709045"/>
          </a:xfrm>
        </p:spPr>
        <p:txBody>
          <a:bodyPr>
            <a:normAutofit fontScale="90000"/>
          </a:bodyPr>
          <a:lstStyle/>
          <a:p>
            <a:r>
              <a:rPr lang="en-US" altLang="en-US" sz="8400" dirty="0"/>
              <a:t>Embedded Systems and IoT</a:t>
            </a:r>
          </a:p>
        </p:txBody>
      </p:sp>
      <p:sp>
        <p:nvSpPr>
          <p:cNvPr id="6" name="文字方塊 1">
            <a:extLst>
              <a:ext uri="{FF2B5EF4-FFF2-40B4-BE49-F238E27FC236}">
                <a16:creationId xmlns:a16="http://schemas.microsoft.com/office/drawing/2014/main" id="{238151F7-7CB3-4054-A18B-753AE0C614C9}"/>
              </a:ext>
            </a:extLst>
          </p:cNvPr>
          <p:cNvSpPr txBox="1">
            <a:spLocks noChangeArrowheads="1"/>
          </p:cNvSpPr>
          <p:nvPr/>
        </p:nvSpPr>
        <p:spPr bwMode="auto">
          <a:xfrm>
            <a:off x="1183573" y="4091867"/>
            <a:ext cx="1043445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新細明體" charset="-120"/>
              </a:defRPr>
            </a:lvl1pPr>
            <a:lvl2pPr marL="742950" indent="-285750" eaLnBrk="0" hangingPunct="0">
              <a:defRPr kumimoji="1">
                <a:solidFill>
                  <a:schemeClr val="tx1"/>
                </a:solidFill>
                <a:latin typeface="Arial" panose="020B0604020202020204" pitchFamily="34" charset="0"/>
                <a:ea typeface="新細明體" charset="-120"/>
              </a:defRPr>
            </a:lvl2pPr>
            <a:lvl3pPr marL="1143000" indent="-228600" eaLnBrk="0" hangingPunct="0">
              <a:defRPr kumimoji="1">
                <a:solidFill>
                  <a:schemeClr val="tx1"/>
                </a:solidFill>
                <a:latin typeface="Arial" panose="020B0604020202020204" pitchFamily="34" charset="0"/>
                <a:ea typeface="新細明體" charset="-120"/>
              </a:defRPr>
            </a:lvl3pPr>
            <a:lvl4pPr marL="1600200" indent="-228600" eaLnBrk="0" hangingPunct="0">
              <a:defRPr kumimoji="1">
                <a:solidFill>
                  <a:schemeClr val="tx1"/>
                </a:solidFill>
                <a:latin typeface="Arial" panose="020B0604020202020204" pitchFamily="34" charset="0"/>
                <a:ea typeface="新細明體" charset="-120"/>
              </a:defRPr>
            </a:lvl4pPr>
            <a:lvl5pPr marL="2057400" indent="-228600" eaLnBrk="0" hangingPunct="0">
              <a:defRPr kumimoji="1">
                <a:solidFill>
                  <a:schemeClr val="tx1"/>
                </a:solidFill>
                <a:latin typeface="Arial" panose="020B0604020202020204" pitchFamily="34" charset="0"/>
                <a:ea typeface="新細明體"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charset="-12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en-US" altLang="zh-TW" sz="3200" b="0" i="0" u="none" strike="noStrike" kern="0" cap="none" spc="0" normalizeH="0" baseline="0" noProof="0" dirty="0">
                <a:ln>
                  <a:noFill/>
                </a:ln>
                <a:solidFill>
                  <a:schemeClr val="bg2"/>
                </a:solidFill>
                <a:effectLst/>
                <a:uLnTx/>
                <a:uFillTx/>
                <a:latin typeface="Arial" panose="020B0604020202020204" pitchFamily="34" charset="0"/>
                <a:ea typeface="新細明體" charset="-120"/>
              </a:rPr>
              <a:t>The network of physical objects or "things" embedded with electronics, software, sensors and connectivity to enable it to enables services by exchanging data with the manufacturer, operator and/or other connected devices.</a:t>
            </a:r>
            <a:endParaRPr kumimoji="1" lang="zh-TW" altLang="en-US" sz="3200" b="0" i="0" u="none" strike="noStrike" kern="0" cap="none" spc="0" normalizeH="0" baseline="0" noProof="0" dirty="0">
              <a:ln>
                <a:noFill/>
              </a:ln>
              <a:solidFill>
                <a:schemeClr val="bg2"/>
              </a:solidFill>
              <a:effectLst/>
              <a:uLnTx/>
              <a:uFillTx/>
              <a:latin typeface="Arial" panose="020B0604020202020204" pitchFamily="34" charset="0"/>
              <a:ea typeface="新細明體" charset="-120"/>
            </a:endParaRPr>
          </a:p>
        </p:txBody>
      </p:sp>
    </p:spTree>
    <p:extLst>
      <p:ext uri="{BB962C8B-B14F-4D97-AF65-F5344CB8AC3E}">
        <p14:creationId xmlns:p14="http://schemas.microsoft.com/office/powerpoint/2010/main" val="29431328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AA6943A1-F64D-464A-85FF-19C151134947}"/>
              </a:ext>
            </a:extLst>
          </p:cNvPr>
          <p:cNvSpPr>
            <a:spLocks noGrp="1"/>
          </p:cNvSpPr>
          <p:nvPr>
            <p:ph type="title"/>
          </p:nvPr>
        </p:nvSpPr>
        <p:spPr/>
        <p:txBody>
          <a:bodyPr>
            <a:normAutofit/>
          </a:bodyPr>
          <a:lstStyle/>
          <a:p>
            <a:r>
              <a:rPr lang="en-US" altLang="en-US" sz="3600" dirty="0"/>
              <a:t>Wireless and Wearable Devices</a:t>
            </a:r>
          </a:p>
        </p:txBody>
      </p:sp>
      <p:sp>
        <p:nvSpPr>
          <p:cNvPr id="66563" name="Content Placeholder 2">
            <a:extLst>
              <a:ext uri="{FF2B5EF4-FFF2-40B4-BE49-F238E27FC236}">
                <a16:creationId xmlns:a16="http://schemas.microsoft.com/office/drawing/2014/main" id="{56C61A72-2048-4726-9901-6AAFA313FA3C}"/>
              </a:ext>
            </a:extLst>
          </p:cNvPr>
          <p:cNvSpPr>
            <a:spLocks noGrp="1"/>
          </p:cNvSpPr>
          <p:nvPr>
            <p:ph type="body" sz="quarter" idx="10"/>
          </p:nvPr>
        </p:nvSpPr>
        <p:spPr/>
        <p:txBody>
          <a:bodyPr>
            <a:normAutofit fontScale="92500"/>
          </a:bodyPr>
          <a:lstStyle/>
          <a:p>
            <a:pPr marL="0" indent="0">
              <a:buNone/>
            </a:pPr>
            <a:r>
              <a:rPr lang="en-US" altLang="en-US" sz="3920" dirty="0"/>
              <a:t>1) Wearable Computing:</a:t>
            </a:r>
          </a:p>
          <a:p>
            <a:pPr lvl="1"/>
            <a:r>
              <a:rPr lang="en-US" altLang="en-US" sz="3920" dirty="0"/>
              <a:t>Everyday objects</a:t>
            </a:r>
          </a:p>
          <a:p>
            <a:pPr lvl="2"/>
            <a:r>
              <a:rPr lang="en-US" altLang="en-US" sz="3920" dirty="0"/>
              <a:t>i.e. Apple watch, </a:t>
            </a:r>
            <a:r>
              <a:rPr lang="en-US" altLang="en-US" sz="3920" dirty="0" err="1"/>
              <a:t>Nymi</a:t>
            </a:r>
            <a:r>
              <a:rPr lang="en-US" altLang="en-US" sz="3920" dirty="0"/>
              <a:t> Band</a:t>
            </a:r>
          </a:p>
          <a:p>
            <a:pPr marL="0" indent="0">
              <a:buNone/>
            </a:pPr>
            <a:endParaRPr lang="en-US" altLang="en-US" sz="560" dirty="0"/>
          </a:p>
          <a:p>
            <a:pPr marL="0" indent="0">
              <a:buNone/>
            </a:pPr>
            <a:r>
              <a:rPr lang="en-US" altLang="en-US" sz="3920" dirty="0"/>
              <a:t>2) Quantified Self:</a:t>
            </a:r>
          </a:p>
          <a:p>
            <a:pPr lvl="1"/>
            <a:r>
              <a:rPr lang="en-US" altLang="en-US" sz="3920" dirty="0"/>
              <a:t>Record information about one’s habits, lifestyle and activities (Health, Fitness and sleep trackers)</a:t>
            </a:r>
          </a:p>
          <a:p>
            <a:pPr marL="0" indent="0">
              <a:buNone/>
            </a:pPr>
            <a:endParaRPr lang="en-US" altLang="en-US" sz="140" dirty="0"/>
          </a:p>
          <a:p>
            <a:pPr marL="0" indent="0">
              <a:buNone/>
            </a:pPr>
            <a:r>
              <a:rPr lang="en-US" altLang="en-US" sz="3920" dirty="0"/>
              <a:t>3) Home Automation:</a:t>
            </a:r>
          </a:p>
          <a:p>
            <a:pPr lvl="1"/>
            <a:r>
              <a:rPr lang="en-US" altLang="en-US" sz="3920" dirty="0"/>
              <a:t>Computer controlled thermostats, light bulbs, smart meters, the smart grid, etc. </a:t>
            </a:r>
          </a:p>
          <a:p>
            <a:pPr lvl="1"/>
            <a:endParaRPr lang="en-US" altLang="en-US" sz="3920" dirty="0"/>
          </a:p>
          <a:p>
            <a:pPr lvl="1"/>
            <a:endParaRPr lang="en-US" altLang="en-US" dirty="0"/>
          </a:p>
        </p:txBody>
      </p:sp>
    </p:spTree>
    <p:extLst>
      <p:ext uri="{BB962C8B-B14F-4D97-AF65-F5344CB8AC3E}">
        <p14:creationId xmlns:p14="http://schemas.microsoft.com/office/powerpoint/2010/main" val="27807089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5AF07195-DFED-44F9-BAA7-3112D3C3D862}"/>
              </a:ext>
            </a:extLst>
          </p:cNvPr>
          <p:cNvSpPr>
            <a:spLocks noGrp="1"/>
          </p:cNvSpPr>
          <p:nvPr>
            <p:ph type="title"/>
          </p:nvPr>
        </p:nvSpPr>
        <p:spPr/>
        <p:txBody>
          <a:bodyPr>
            <a:normAutofit/>
          </a:bodyPr>
          <a:lstStyle/>
          <a:p>
            <a:r>
              <a:rPr lang="en-US" altLang="en-US" sz="3600" dirty="0"/>
              <a:t>Risks in Mobile Health Apps</a:t>
            </a:r>
          </a:p>
        </p:txBody>
      </p:sp>
      <p:sp>
        <p:nvSpPr>
          <p:cNvPr id="16387" name="Content Placeholder 2">
            <a:extLst>
              <a:ext uri="{FF2B5EF4-FFF2-40B4-BE49-F238E27FC236}">
                <a16:creationId xmlns:a16="http://schemas.microsoft.com/office/drawing/2014/main" id="{F7854DC9-44FC-4177-A153-77E6A4165F0C}"/>
              </a:ext>
            </a:extLst>
          </p:cNvPr>
          <p:cNvSpPr>
            <a:spLocks noGrp="1"/>
          </p:cNvSpPr>
          <p:nvPr>
            <p:ph type="body" sz="quarter" idx="10"/>
          </p:nvPr>
        </p:nvSpPr>
        <p:spPr>
          <a:xfrm>
            <a:off x="453390" y="1523524"/>
            <a:ext cx="11794808" cy="6554152"/>
          </a:xfrm>
        </p:spPr>
        <p:txBody>
          <a:bodyPr>
            <a:normAutofit/>
          </a:bodyPr>
          <a:lstStyle/>
          <a:p>
            <a:pPr>
              <a:defRPr/>
            </a:pPr>
            <a:r>
              <a:rPr lang="en-US" altLang="en-US" sz="3200" dirty="0"/>
              <a:t>The U.S. Federal Trade Commission (FTC) has expressed concerns with the risks associated with the Health Information collected by the Apple Watch and </a:t>
            </a:r>
            <a:r>
              <a:rPr lang="en-US" altLang="en-US" sz="3200" dirty="0" err="1"/>
              <a:t>HealthKit</a:t>
            </a:r>
            <a:r>
              <a:rPr lang="en-US" altLang="en-US" sz="3200" dirty="0"/>
              <a:t> platform;</a:t>
            </a:r>
          </a:p>
          <a:p>
            <a:pPr>
              <a:defRPr/>
            </a:pPr>
            <a:r>
              <a:rPr lang="en-US" altLang="en-US" sz="3200" b="1" dirty="0"/>
              <a:t>FTC found that 12 mobile health and fitness app developers were sharing user information with 76 different parties;</a:t>
            </a:r>
          </a:p>
          <a:p>
            <a:pPr>
              <a:defRPr/>
            </a:pPr>
            <a:r>
              <a:rPr lang="en-US" altLang="en-US" sz="3200" dirty="0"/>
              <a:t>The FTC would like to ensure that developers have the necessary safeguards to protect personal health information.</a:t>
            </a:r>
          </a:p>
        </p:txBody>
      </p:sp>
      <p:sp>
        <p:nvSpPr>
          <p:cNvPr id="3" name="Rechteck 2">
            <a:extLst>
              <a:ext uri="{FF2B5EF4-FFF2-40B4-BE49-F238E27FC236}">
                <a16:creationId xmlns:a16="http://schemas.microsoft.com/office/drawing/2014/main" id="{6DA1A54F-6141-42D0-962A-70FDF1EE7244}"/>
              </a:ext>
            </a:extLst>
          </p:cNvPr>
          <p:cNvSpPr/>
          <p:nvPr/>
        </p:nvSpPr>
        <p:spPr>
          <a:xfrm>
            <a:off x="2525337" y="7893010"/>
            <a:ext cx="9822873" cy="369332"/>
          </a:xfrm>
          <a:prstGeom prst="rect">
            <a:avLst/>
          </a:prstGeom>
        </p:spPr>
        <p:txBody>
          <a:bodyPr wrap="square">
            <a:spAutoFit/>
          </a:bodyPr>
          <a:lstStyle/>
          <a:p>
            <a:r>
              <a:rPr lang="de-DE" dirty="0">
                <a:solidFill>
                  <a:schemeClr val="bg1"/>
                </a:solidFill>
              </a:rPr>
              <a:t>https://www.reuters.com/article/us-healthcare-tech-washington-idUSKBN0FT02320140724</a:t>
            </a:r>
          </a:p>
        </p:txBody>
      </p:sp>
    </p:spTree>
    <p:extLst>
      <p:ext uri="{BB962C8B-B14F-4D97-AF65-F5344CB8AC3E}">
        <p14:creationId xmlns:p14="http://schemas.microsoft.com/office/powerpoint/2010/main" val="13445498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a:extLst>
              <a:ext uri="{FF2B5EF4-FFF2-40B4-BE49-F238E27FC236}">
                <a16:creationId xmlns:a16="http://schemas.microsoft.com/office/drawing/2014/main" id="{3C754907-8857-4458-B3D9-0FAF8ACFFC93}"/>
              </a:ext>
            </a:extLst>
          </p:cNvPr>
          <p:cNvSpPr>
            <a:spLocks noGrp="1"/>
          </p:cNvSpPr>
          <p:nvPr>
            <p:ph type="title"/>
          </p:nvPr>
        </p:nvSpPr>
        <p:spPr/>
        <p:txBody>
          <a:bodyPr>
            <a:noAutofit/>
          </a:bodyPr>
          <a:lstStyle/>
          <a:p>
            <a:r>
              <a:rPr lang="en-US" altLang="en-US" sz="3200" dirty="0"/>
              <a:t>Remote Healthcare Monitoring </a:t>
            </a:r>
            <a:br>
              <a:rPr lang="en-US" altLang="en-US" sz="3200" dirty="0"/>
            </a:br>
            <a:r>
              <a:rPr lang="en-US" altLang="en-US" sz="3200" dirty="0"/>
              <a:t>and Wearable Risks</a:t>
            </a:r>
          </a:p>
        </p:txBody>
      </p:sp>
      <p:sp>
        <p:nvSpPr>
          <p:cNvPr id="71683" name="Content Placeholder 2">
            <a:extLst>
              <a:ext uri="{FF2B5EF4-FFF2-40B4-BE49-F238E27FC236}">
                <a16:creationId xmlns:a16="http://schemas.microsoft.com/office/drawing/2014/main" id="{1E717406-2267-4D3A-A5ED-8C2D391DE94E}"/>
              </a:ext>
            </a:extLst>
          </p:cNvPr>
          <p:cNvSpPr>
            <a:spLocks noGrp="1"/>
          </p:cNvSpPr>
          <p:nvPr>
            <p:ph type="body" sz="quarter" idx="10"/>
          </p:nvPr>
        </p:nvSpPr>
        <p:spPr/>
        <p:txBody>
          <a:bodyPr>
            <a:normAutofit fontScale="92500"/>
          </a:bodyPr>
          <a:lstStyle/>
          <a:p>
            <a:r>
              <a:rPr lang="en-US" altLang="en-US" sz="3920" b="1" dirty="0"/>
              <a:t>Third party monitoring removes control of one’s information from the individual involved;</a:t>
            </a:r>
          </a:p>
          <a:p>
            <a:r>
              <a:rPr lang="en-US" altLang="en-US" sz="3920" dirty="0"/>
              <a:t>The nature of the devices may make it more difficult to obtain consent before data collection begins;</a:t>
            </a:r>
          </a:p>
          <a:p>
            <a:r>
              <a:rPr lang="en-US" altLang="en-US" sz="3920" dirty="0"/>
              <a:t>Specific instances of data collection may not seem important on their own, but when aggregated, they can create a comprehensive picture of a person that may be extremely harmful to the individuals involved, especially in the hands of unauthorized third parties.</a:t>
            </a:r>
          </a:p>
          <a:p>
            <a:endParaRPr lang="en-US" altLang="en-US" sz="3920" dirty="0"/>
          </a:p>
        </p:txBody>
      </p:sp>
    </p:spTree>
    <p:extLst>
      <p:ext uri="{BB962C8B-B14F-4D97-AF65-F5344CB8AC3E}">
        <p14:creationId xmlns:p14="http://schemas.microsoft.com/office/powerpoint/2010/main" val="26492809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73A077-478B-42FB-BC01-284FE0BDF80F}"/>
              </a:ext>
            </a:extLst>
          </p:cNvPr>
          <p:cNvSpPr>
            <a:spLocks noGrp="1"/>
          </p:cNvSpPr>
          <p:nvPr>
            <p:ph type="title"/>
          </p:nvPr>
        </p:nvSpPr>
        <p:spPr/>
        <p:txBody>
          <a:bodyPr/>
          <a:lstStyle/>
          <a:p>
            <a:r>
              <a:rPr lang="de-DE" dirty="0"/>
              <a:t>PII in Embedded Systems</a:t>
            </a:r>
          </a:p>
        </p:txBody>
      </p:sp>
      <p:sp>
        <p:nvSpPr>
          <p:cNvPr id="6" name="Foliennummernplatzhalter 5">
            <a:extLst>
              <a:ext uri="{FF2B5EF4-FFF2-40B4-BE49-F238E27FC236}">
                <a16:creationId xmlns:a16="http://schemas.microsoft.com/office/drawing/2014/main" id="{F528CCB5-60CD-42C3-B921-B81F8D1645B6}"/>
              </a:ext>
            </a:extLst>
          </p:cNvPr>
          <p:cNvSpPr>
            <a:spLocks noGrp="1"/>
          </p:cNvSpPr>
          <p:nvPr>
            <p:ph type="sldNum" sz="quarter" idx="13"/>
          </p:nvPr>
        </p:nvSpPr>
        <p:spPr/>
        <p:txBody>
          <a:bodyPr/>
          <a:lstStyle/>
          <a:p>
            <a:fld id="{78742581-81B1-425F-B25E-3CD197136A05}" type="slidenum">
              <a:rPr lang="de-DE" smtClean="0"/>
              <a:pPr/>
              <a:t>17</a:t>
            </a:fld>
            <a:endParaRPr lang="de-DE" dirty="0"/>
          </a:p>
        </p:txBody>
      </p:sp>
      <p:pic>
        <p:nvPicPr>
          <p:cNvPr id="11" name="Grafik 10">
            <a:extLst>
              <a:ext uri="{FF2B5EF4-FFF2-40B4-BE49-F238E27FC236}">
                <a16:creationId xmlns:a16="http://schemas.microsoft.com/office/drawing/2014/main" id="{07923845-E24C-4C3E-BC9E-B67BD26DEFAF}"/>
              </a:ext>
            </a:extLst>
          </p:cNvPr>
          <p:cNvPicPr>
            <a:picLocks noChangeAspect="1"/>
          </p:cNvPicPr>
          <p:nvPr/>
        </p:nvPicPr>
        <p:blipFill>
          <a:blip r:embed="rId2"/>
          <a:stretch>
            <a:fillRect/>
          </a:stretch>
        </p:blipFill>
        <p:spPr>
          <a:xfrm>
            <a:off x="2179263" y="1765005"/>
            <a:ext cx="7341927" cy="6505672"/>
          </a:xfrm>
          <a:prstGeom prst="rect">
            <a:avLst/>
          </a:prstGeom>
        </p:spPr>
      </p:pic>
    </p:spTree>
    <p:extLst>
      <p:ext uri="{BB962C8B-B14F-4D97-AF65-F5344CB8AC3E}">
        <p14:creationId xmlns:p14="http://schemas.microsoft.com/office/powerpoint/2010/main" val="12376446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AE6477-82D1-401F-9831-9836924BDD9D}"/>
              </a:ext>
            </a:extLst>
          </p:cNvPr>
          <p:cNvSpPr>
            <a:spLocks noGrp="1"/>
          </p:cNvSpPr>
          <p:nvPr>
            <p:ph type="title"/>
          </p:nvPr>
        </p:nvSpPr>
        <p:spPr/>
        <p:txBody>
          <a:bodyPr/>
          <a:lstStyle/>
          <a:p>
            <a:r>
              <a:rPr lang="de-DE" dirty="0"/>
              <a:t>Processing </a:t>
            </a:r>
            <a:r>
              <a:rPr lang="de-DE" dirty="0" err="1"/>
              <a:t>of</a:t>
            </a:r>
            <a:r>
              <a:rPr lang="de-DE" dirty="0"/>
              <a:t> PII in Embedded Systems</a:t>
            </a:r>
          </a:p>
        </p:txBody>
      </p:sp>
      <p:sp>
        <p:nvSpPr>
          <p:cNvPr id="6" name="Foliennummernplatzhalter 5">
            <a:extLst>
              <a:ext uri="{FF2B5EF4-FFF2-40B4-BE49-F238E27FC236}">
                <a16:creationId xmlns:a16="http://schemas.microsoft.com/office/drawing/2014/main" id="{1D348950-25D2-48A0-9F89-4CEB13B60070}"/>
              </a:ext>
            </a:extLst>
          </p:cNvPr>
          <p:cNvSpPr>
            <a:spLocks noGrp="1"/>
          </p:cNvSpPr>
          <p:nvPr>
            <p:ph type="sldNum" sz="quarter" idx="13"/>
          </p:nvPr>
        </p:nvSpPr>
        <p:spPr/>
        <p:txBody>
          <a:bodyPr/>
          <a:lstStyle/>
          <a:p>
            <a:fld id="{78742581-81B1-425F-B25E-3CD197136A05}" type="slidenum">
              <a:rPr lang="de-DE" smtClean="0"/>
              <a:pPr/>
              <a:t>18</a:t>
            </a:fld>
            <a:endParaRPr lang="de-DE" dirty="0"/>
          </a:p>
        </p:txBody>
      </p:sp>
      <p:pic>
        <p:nvPicPr>
          <p:cNvPr id="11" name="Grafik 10">
            <a:extLst>
              <a:ext uri="{FF2B5EF4-FFF2-40B4-BE49-F238E27FC236}">
                <a16:creationId xmlns:a16="http://schemas.microsoft.com/office/drawing/2014/main" id="{D47270BB-7327-4F9E-9145-D8E2E993B2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1362615"/>
            <a:ext cx="8860026" cy="7245991"/>
          </a:xfrm>
          <a:prstGeom prst="rect">
            <a:avLst/>
          </a:prstGeom>
        </p:spPr>
      </p:pic>
    </p:spTree>
    <p:extLst>
      <p:ext uri="{BB962C8B-B14F-4D97-AF65-F5344CB8AC3E}">
        <p14:creationId xmlns:p14="http://schemas.microsoft.com/office/powerpoint/2010/main" val="26919581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a:extLst>
              <a:ext uri="{FF2B5EF4-FFF2-40B4-BE49-F238E27FC236}">
                <a16:creationId xmlns:a16="http://schemas.microsoft.com/office/drawing/2014/main" id="{EAA67F94-D2A6-46AF-9C02-0079B095C6B5}"/>
              </a:ext>
            </a:extLst>
          </p:cNvPr>
          <p:cNvSpPr>
            <a:spLocks noGrp="1"/>
          </p:cNvSpPr>
          <p:nvPr>
            <p:ph type="title"/>
          </p:nvPr>
        </p:nvSpPr>
        <p:spPr>
          <a:xfrm>
            <a:off x="206693" y="786053"/>
            <a:ext cx="9067800" cy="709045"/>
          </a:xfrm>
        </p:spPr>
        <p:txBody>
          <a:bodyPr>
            <a:noAutofit/>
          </a:bodyPr>
          <a:lstStyle/>
          <a:p>
            <a:r>
              <a:rPr lang="en-US" altLang="en-US" sz="3600" dirty="0"/>
              <a:t>A Much-Needed Privacy Standard for </a:t>
            </a:r>
            <a:br>
              <a:rPr lang="en-US" altLang="en-US" sz="3600" dirty="0"/>
            </a:br>
            <a:r>
              <a:rPr lang="en-US" altLang="en-US" sz="3600" dirty="0"/>
              <a:t>the Internet of Things</a:t>
            </a:r>
          </a:p>
        </p:txBody>
      </p:sp>
      <p:sp>
        <p:nvSpPr>
          <p:cNvPr id="72707" name="Content Placeholder 2">
            <a:extLst>
              <a:ext uri="{FF2B5EF4-FFF2-40B4-BE49-F238E27FC236}">
                <a16:creationId xmlns:a16="http://schemas.microsoft.com/office/drawing/2014/main" id="{09947326-39B7-4323-AE5E-09F2A2434702}"/>
              </a:ext>
            </a:extLst>
          </p:cNvPr>
          <p:cNvSpPr>
            <a:spLocks noGrp="1"/>
          </p:cNvSpPr>
          <p:nvPr>
            <p:ph type="body" sz="quarter" idx="10"/>
          </p:nvPr>
        </p:nvSpPr>
        <p:spPr/>
        <p:txBody>
          <a:bodyPr/>
          <a:lstStyle/>
          <a:p>
            <a:pPr marL="0" indent="0">
              <a:buNone/>
            </a:pPr>
            <a:r>
              <a:rPr lang="en-US" altLang="en-US" sz="4480" dirty="0"/>
              <a:t>Suggestion:</a:t>
            </a:r>
          </a:p>
          <a:p>
            <a:pPr marL="0" indent="0">
              <a:buNone/>
            </a:pPr>
            <a:r>
              <a:rPr lang="en-US" altLang="en-US" sz="4480" dirty="0"/>
              <a:t>Creating a common privacy standard will earn user trust in privacy and security;</a:t>
            </a:r>
          </a:p>
          <a:p>
            <a:pPr marL="0" indent="0">
              <a:buNone/>
            </a:pPr>
            <a:r>
              <a:rPr lang="en-US" altLang="en-US" sz="4480" dirty="0"/>
              <a:t>24 billion IoT devices before the decade is up;</a:t>
            </a:r>
          </a:p>
        </p:txBody>
      </p:sp>
      <p:sp>
        <p:nvSpPr>
          <p:cNvPr id="72708" name="TextBox 3">
            <a:extLst>
              <a:ext uri="{FF2B5EF4-FFF2-40B4-BE49-F238E27FC236}">
                <a16:creationId xmlns:a16="http://schemas.microsoft.com/office/drawing/2014/main" id="{834101AE-F467-4077-8E4B-2DD7EEF77CFD}"/>
              </a:ext>
            </a:extLst>
          </p:cNvPr>
          <p:cNvSpPr txBox="1">
            <a:spLocks noChangeArrowheads="1"/>
          </p:cNvSpPr>
          <p:nvPr/>
        </p:nvSpPr>
        <p:spPr bwMode="auto">
          <a:xfrm>
            <a:off x="9885814" y="7118668"/>
            <a:ext cx="2842445" cy="1255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400">
                <a:solidFill>
                  <a:srgbClr val="1B569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rgbClr val="1B569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1B5691"/>
                </a:solidFill>
                <a:latin typeface="Calibri" panose="020F0502020204030204" pitchFamily="34" charset="0"/>
              </a:defRPr>
            </a:lvl3pPr>
            <a:lvl4pPr marL="1600200" indent="-228600">
              <a:spcBef>
                <a:spcPct val="20000"/>
              </a:spcBef>
              <a:buFont typeface="Arial" panose="020B0604020202020204" pitchFamily="34" charset="0"/>
              <a:buChar char="–"/>
              <a:defRPr sz="2400">
                <a:solidFill>
                  <a:srgbClr val="1B5691"/>
                </a:solidFill>
                <a:latin typeface="Calibri" panose="020F0502020204030204" pitchFamily="34" charset="0"/>
              </a:defRPr>
            </a:lvl4pPr>
            <a:lvl5pPr marL="2057400" indent="-228600">
              <a:spcBef>
                <a:spcPct val="20000"/>
              </a:spcBef>
              <a:buFont typeface="Arial" panose="020B0604020202020204" pitchFamily="34" charset="0"/>
              <a:buChar char="»"/>
              <a:defRPr sz="2400">
                <a:solidFill>
                  <a:srgbClr val="1B569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400">
                <a:solidFill>
                  <a:srgbClr val="1B569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400">
                <a:solidFill>
                  <a:srgbClr val="1B569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400">
                <a:solidFill>
                  <a:srgbClr val="1B569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400">
                <a:solidFill>
                  <a:srgbClr val="1B5691"/>
                </a:solidFill>
                <a:latin typeface="Calibri" panose="020F0502020204030204" pitchFamily="34" charset="0"/>
              </a:defRPr>
            </a:lvl9pPr>
          </a:lstStyle>
          <a:p>
            <a:pPr algn="r">
              <a:spcBef>
                <a:spcPct val="0"/>
              </a:spcBef>
              <a:buFontTx/>
              <a:buNone/>
            </a:pPr>
            <a:r>
              <a:rPr lang="en-US" altLang="en-US" sz="2520">
                <a:solidFill>
                  <a:schemeClr val="tx1"/>
                </a:solidFill>
                <a:latin typeface="Arial" panose="020B0604020202020204" pitchFamily="34" charset="0"/>
              </a:rPr>
              <a:t>Jay Cline</a:t>
            </a:r>
          </a:p>
          <a:p>
            <a:pPr algn="r">
              <a:spcBef>
                <a:spcPct val="0"/>
              </a:spcBef>
              <a:buFontTx/>
              <a:buNone/>
            </a:pPr>
            <a:r>
              <a:rPr lang="en-US" altLang="en-US" sz="2520">
                <a:solidFill>
                  <a:schemeClr val="tx1"/>
                </a:solidFill>
                <a:latin typeface="Arial" panose="020B0604020202020204" pitchFamily="34" charset="0"/>
              </a:rPr>
              <a:t>Computerworld</a:t>
            </a:r>
          </a:p>
          <a:p>
            <a:pPr algn="r">
              <a:spcBef>
                <a:spcPct val="0"/>
              </a:spcBef>
              <a:buFontTx/>
              <a:buNone/>
            </a:pPr>
            <a:r>
              <a:rPr lang="en-US" altLang="en-US" sz="2520">
                <a:solidFill>
                  <a:schemeClr val="tx1"/>
                </a:solidFill>
                <a:latin typeface="Arial" panose="020B0604020202020204" pitchFamily="34" charset="0"/>
              </a:rPr>
              <a:t>December 1, 2015</a:t>
            </a:r>
          </a:p>
        </p:txBody>
      </p:sp>
      <p:sp>
        <p:nvSpPr>
          <p:cNvPr id="15365" name="Rectangle 4">
            <a:extLst>
              <a:ext uri="{FF2B5EF4-FFF2-40B4-BE49-F238E27FC236}">
                <a16:creationId xmlns:a16="http://schemas.microsoft.com/office/drawing/2014/main" id="{FCB5C0C4-401C-46D2-8FDE-4B13BB4D907B}"/>
              </a:ext>
            </a:extLst>
          </p:cNvPr>
          <p:cNvSpPr>
            <a:spLocks noChangeArrowheads="1"/>
          </p:cNvSpPr>
          <p:nvPr/>
        </p:nvSpPr>
        <p:spPr bwMode="auto">
          <a:xfrm>
            <a:off x="206693" y="8503286"/>
            <a:ext cx="10932477" cy="31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rgbClr val="1B569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rgbClr val="1B569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1B5691"/>
                </a:solidFill>
                <a:latin typeface="Calibri" panose="020F0502020204030204" pitchFamily="34" charset="0"/>
              </a:defRPr>
            </a:lvl3pPr>
            <a:lvl4pPr marL="1600200" indent="-228600">
              <a:spcBef>
                <a:spcPct val="20000"/>
              </a:spcBef>
              <a:buFont typeface="Arial" panose="020B0604020202020204" pitchFamily="34" charset="0"/>
              <a:buChar char="–"/>
              <a:defRPr sz="2400">
                <a:solidFill>
                  <a:srgbClr val="1B5691"/>
                </a:solidFill>
                <a:latin typeface="Calibri" panose="020F0502020204030204" pitchFamily="34" charset="0"/>
              </a:defRPr>
            </a:lvl4pPr>
            <a:lvl5pPr marL="2057400" indent="-228600">
              <a:spcBef>
                <a:spcPct val="20000"/>
              </a:spcBef>
              <a:buFont typeface="Arial" panose="020B0604020202020204" pitchFamily="34" charset="0"/>
              <a:buChar char="»"/>
              <a:defRPr sz="2400">
                <a:solidFill>
                  <a:srgbClr val="1B569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400">
                <a:solidFill>
                  <a:srgbClr val="1B569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400">
                <a:solidFill>
                  <a:srgbClr val="1B569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400">
                <a:solidFill>
                  <a:srgbClr val="1B569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400">
                <a:solidFill>
                  <a:srgbClr val="1B5691"/>
                </a:solidFill>
                <a:latin typeface="Calibri" panose="020F0502020204030204" pitchFamily="34" charset="0"/>
              </a:defRPr>
            </a:lvl9pPr>
          </a:lstStyle>
          <a:p>
            <a:pPr>
              <a:spcBef>
                <a:spcPct val="0"/>
              </a:spcBef>
              <a:buFontTx/>
              <a:buNone/>
              <a:defRPr/>
            </a:pPr>
            <a:r>
              <a:rPr lang="en-US" altLang="en-US" sz="1470" dirty="0">
                <a:solidFill>
                  <a:schemeClr val="tx1"/>
                </a:solidFill>
                <a:latin typeface="Arial" panose="020B0604020202020204" pitchFamily="34" charset="0"/>
              </a:rPr>
              <a:t>http://www.computerworld.com/article/3010626/internet-of-things/a-privacy-standard-for-internet-of-things-suppliers.html</a:t>
            </a:r>
          </a:p>
        </p:txBody>
      </p:sp>
    </p:spTree>
    <p:extLst>
      <p:ext uri="{BB962C8B-B14F-4D97-AF65-F5344CB8AC3E}">
        <p14:creationId xmlns:p14="http://schemas.microsoft.com/office/powerpoint/2010/main" val="3228822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E4C689BB-608B-4AA3-BFB1-6797B1B177F2}"/>
              </a:ext>
            </a:extLst>
          </p:cNvPr>
          <p:cNvSpPr>
            <a:spLocks noGrp="1"/>
          </p:cNvSpPr>
          <p:nvPr>
            <p:ph type="title"/>
          </p:nvPr>
        </p:nvSpPr>
        <p:spPr/>
        <p:txBody>
          <a:bodyPr>
            <a:noAutofit/>
          </a:bodyPr>
          <a:lstStyle/>
          <a:p>
            <a:r>
              <a:rPr lang="en-US" altLang="en-US" sz="4400" dirty="0"/>
              <a:t>Presentation Outline</a:t>
            </a:r>
          </a:p>
        </p:txBody>
      </p:sp>
      <p:sp>
        <p:nvSpPr>
          <p:cNvPr id="17411" name="Content Placeholder 2">
            <a:extLst>
              <a:ext uri="{FF2B5EF4-FFF2-40B4-BE49-F238E27FC236}">
                <a16:creationId xmlns:a16="http://schemas.microsoft.com/office/drawing/2014/main" id="{D998C0D6-2719-4DB5-BC77-2520B78E922B}"/>
              </a:ext>
            </a:extLst>
          </p:cNvPr>
          <p:cNvSpPr>
            <a:spLocks noGrp="1"/>
          </p:cNvSpPr>
          <p:nvPr>
            <p:ph type="body" sz="quarter" idx="10"/>
          </p:nvPr>
        </p:nvSpPr>
        <p:spPr/>
        <p:txBody>
          <a:bodyPr>
            <a:normAutofit/>
          </a:bodyPr>
          <a:lstStyle/>
          <a:p>
            <a:pPr marL="640080" indent="-640080">
              <a:buFont typeface="Calibri" panose="020F0502020204030204" pitchFamily="34" charset="0"/>
              <a:buAutoNum type="arabicPeriod"/>
            </a:pPr>
            <a:r>
              <a:rPr lang="en-US" altLang="en-US" sz="4000" i="1" dirty="0"/>
              <a:t>Privacy by Design</a:t>
            </a:r>
          </a:p>
          <a:p>
            <a:pPr marL="640080" indent="-640080">
              <a:buFont typeface="Calibri" panose="020F0502020204030204" pitchFamily="34" charset="0"/>
              <a:buAutoNum type="arabicPeriod"/>
            </a:pPr>
            <a:r>
              <a:rPr lang="en-US" altLang="en-US" sz="4000" i="1" dirty="0"/>
              <a:t>Embedded Systems and IoT</a:t>
            </a:r>
          </a:p>
          <a:p>
            <a:pPr marL="640080" indent="-640080">
              <a:buFont typeface="Calibri" panose="020F0502020204030204" pitchFamily="34" charset="0"/>
              <a:buAutoNum type="arabicPeriod"/>
            </a:pPr>
            <a:r>
              <a:rPr lang="en-US" altLang="en-US" sz="4000" i="1" dirty="0"/>
              <a:t>Privacy by Design in Embedded Systems</a:t>
            </a:r>
          </a:p>
        </p:txBody>
      </p:sp>
    </p:spTree>
    <p:extLst>
      <p:ext uri="{BB962C8B-B14F-4D97-AF65-F5344CB8AC3E}">
        <p14:creationId xmlns:p14="http://schemas.microsoft.com/office/powerpoint/2010/main" val="16158267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a:extLst>
              <a:ext uri="{FF2B5EF4-FFF2-40B4-BE49-F238E27FC236}">
                <a16:creationId xmlns:a16="http://schemas.microsoft.com/office/drawing/2014/main" id="{D38F0592-2505-46A2-97CF-6BF34A2CA5D4}"/>
              </a:ext>
            </a:extLst>
          </p:cNvPr>
          <p:cNvSpPr>
            <a:spLocks noGrp="1"/>
          </p:cNvSpPr>
          <p:nvPr>
            <p:ph type="title"/>
          </p:nvPr>
        </p:nvSpPr>
        <p:spPr>
          <a:xfrm>
            <a:off x="349871" y="246631"/>
            <a:ext cx="9760285" cy="709045"/>
          </a:xfrm>
        </p:spPr>
        <p:txBody>
          <a:bodyPr>
            <a:normAutofit fontScale="90000"/>
          </a:bodyPr>
          <a:lstStyle/>
          <a:p>
            <a:r>
              <a:rPr lang="en-US" dirty="0"/>
              <a:t>Article 25</a:t>
            </a:r>
            <a:br>
              <a:rPr lang="en-US" dirty="0"/>
            </a:br>
            <a:r>
              <a:rPr lang="en-US" dirty="0"/>
              <a:t>EU GDPR: </a:t>
            </a:r>
            <a:r>
              <a:rPr lang="en-US" altLang="en-US" dirty="0"/>
              <a:t>Recommendations on the Internet of Things</a:t>
            </a:r>
          </a:p>
        </p:txBody>
      </p:sp>
      <p:sp>
        <p:nvSpPr>
          <p:cNvPr id="73731" name="Content Placeholder 2">
            <a:extLst>
              <a:ext uri="{FF2B5EF4-FFF2-40B4-BE49-F238E27FC236}">
                <a16:creationId xmlns:a16="http://schemas.microsoft.com/office/drawing/2014/main" id="{8831B2DA-94FB-4E9A-86EA-F889663071B1}"/>
              </a:ext>
            </a:extLst>
          </p:cNvPr>
          <p:cNvSpPr>
            <a:spLocks noGrp="1"/>
          </p:cNvSpPr>
          <p:nvPr>
            <p:ph type="body" sz="quarter" idx="10"/>
          </p:nvPr>
        </p:nvSpPr>
        <p:spPr/>
        <p:txBody>
          <a:bodyPr>
            <a:normAutofit fontScale="92500" lnSpcReduction="10000"/>
          </a:bodyPr>
          <a:lstStyle/>
          <a:p>
            <a:r>
              <a:rPr lang="en-US" altLang="en-US" b="1" dirty="0"/>
              <a:t>Recommendations on the Internet of Things:</a:t>
            </a:r>
            <a:endParaRPr lang="en-US" altLang="en-US" sz="3220" b="1" dirty="0"/>
          </a:p>
          <a:p>
            <a:pPr lvl="1"/>
            <a:r>
              <a:rPr lang="en-US" altLang="en-US" sz="3220" b="1" dirty="0"/>
              <a:t>Make privacy the default setting … follow Privacy by Design;</a:t>
            </a:r>
          </a:p>
          <a:p>
            <a:pPr lvl="1"/>
            <a:r>
              <a:rPr lang="en-US" altLang="en-US" sz="3220" dirty="0"/>
              <a:t>Delete all raw data after processing;</a:t>
            </a:r>
          </a:p>
          <a:p>
            <a:pPr lvl="1"/>
            <a:r>
              <a:rPr lang="en-US" altLang="en-US" sz="3220" dirty="0"/>
              <a:t>Respect a user’s self-determination over their own data, and seek consent in a user-friendly way;</a:t>
            </a:r>
          </a:p>
          <a:p>
            <a:pPr lvl="1"/>
            <a:r>
              <a:rPr lang="en-US" altLang="en-US" sz="3220" dirty="0"/>
              <a:t>Be transparent about how a user’s data is being used;</a:t>
            </a:r>
          </a:p>
          <a:p>
            <a:pPr lvl="1"/>
            <a:r>
              <a:rPr lang="en-US" altLang="en-US" sz="3220" dirty="0"/>
              <a:t>When sensors are continuously collecting one’s personal data, remind users of this surveillance activity;</a:t>
            </a:r>
          </a:p>
          <a:p>
            <a:pPr lvl="1"/>
            <a:r>
              <a:rPr lang="en-US" altLang="en-US" sz="3220" dirty="0"/>
              <a:t>Ensure that data published to social platforms remain private, by default;</a:t>
            </a:r>
          </a:p>
          <a:p>
            <a:pPr lvl="1"/>
            <a:r>
              <a:rPr lang="en-US" altLang="en-US" sz="3220" dirty="0"/>
              <a:t>Users should not be penalized for failing to consent;</a:t>
            </a:r>
          </a:p>
          <a:p>
            <a:pPr lvl="1"/>
            <a:r>
              <a:rPr lang="en-US" altLang="en-US" sz="3220" dirty="0"/>
              <a:t>Data should be De-Identified, except when necessary.</a:t>
            </a:r>
          </a:p>
          <a:p>
            <a:pPr lvl="1"/>
            <a:endParaRPr lang="en-US" altLang="en-US" dirty="0"/>
          </a:p>
          <a:p>
            <a:endParaRPr lang="en-US" altLang="en-US" dirty="0"/>
          </a:p>
        </p:txBody>
      </p:sp>
    </p:spTree>
    <p:extLst>
      <p:ext uri="{BB962C8B-B14F-4D97-AF65-F5344CB8AC3E}">
        <p14:creationId xmlns:p14="http://schemas.microsoft.com/office/powerpoint/2010/main" val="22704687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a:extLst>
              <a:ext uri="{FF2B5EF4-FFF2-40B4-BE49-F238E27FC236}">
                <a16:creationId xmlns:a16="http://schemas.microsoft.com/office/drawing/2014/main" id="{E781DFD8-7588-4FB2-8134-E0B7AECE7FCE}"/>
              </a:ext>
            </a:extLst>
          </p:cNvPr>
          <p:cNvSpPr>
            <a:spLocks noGrp="1"/>
          </p:cNvSpPr>
          <p:nvPr>
            <p:ph type="title"/>
          </p:nvPr>
        </p:nvSpPr>
        <p:spPr>
          <a:xfrm>
            <a:off x="453391" y="755572"/>
            <a:ext cx="9067800" cy="709045"/>
          </a:xfrm>
        </p:spPr>
        <p:txBody>
          <a:bodyPr>
            <a:noAutofit/>
          </a:bodyPr>
          <a:lstStyle/>
          <a:p>
            <a:r>
              <a:rPr lang="en-US" altLang="en-US" sz="3200" dirty="0"/>
              <a:t>Privacy Commissioners Declaration</a:t>
            </a:r>
            <a:br>
              <a:rPr lang="en-US" altLang="en-US" sz="3200" dirty="0"/>
            </a:br>
            <a:r>
              <a:rPr lang="en-US" altLang="en-US" sz="3200" dirty="0"/>
              <a:t>on the Internet of Things</a:t>
            </a:r>
          </a:p>
        </p:txBody>
      </p:sp>
      <p:sp>
        <p:nvSpPr>
          <p:cNvPr id="75779" name="Content Placeholder 2">
            <a:extLst>
              <a:ext uri="{FF2B5EF4-FFF2-40B4-BE49-F238E27FC236}">
                <a16:creationId xmlns:a16="http://schemas.microsoft.com/office/drawing/2014/main" id="{A630CEA2-4E9C-4F26-A3B3-5C57CF642890}"/>
              </a:ext>
            </a:extLst>
          </p:cNvPr>
          <p:cNvSpPr>
            <a:spLocks noGrp="1"/>
          </p:cNvSpPr>
          <p:nvPr>
            <p:ph type="body" sz="quarter" idx="10"/>
          </p:nvPr>
        </p:nvSpPr>
        <p:spPr/>
        <p:txBody>
          <a:bodyPr>
            <a:normAutofit lnSpcReduction="10000"/>
          </a:bodyPr>
          <a:lstStyle/>
          <a:p>
            <a:pPr marL="0" indent="0">
              <a:buNone/>
            </a:pPr>
            <a:r>
              <a:rPr lang="en-US" altLang="en-US" sz="3500" b="1" dirty="0"/>
              <a:t>Conference of Data Protection and Privacy Commissioners (2014):</a:t>
            </a:r>
            <a:endParaRPr lang="en-US" altLang="en-US" sz="3080" dirty="0"/>
          </a:p>
          <a:p>
            <a:pPr lvl="1"/>
            <a:r>
              <a:rPr lang="en-US" altLang="en-US" sz="3000" dirty="0"/>
              <a:t>The value of Internet of Things (IoT) is not only in the devices, but in the services that arise from their use;</a:t>
            </a:r>
          </a:p>
          <a:p>
            <a:pPr lvl="1"/>
            <a:r>
              <a:rPr lang="en-US" altLang="en-US" sz="3000" dirty="0"/>
              <a:t>Connectivity is ubiquitous: it is the joint responsibility of all actors to ensure trust in connected systems : Transparency is Key;</a:t>
            </a:r>
          </a:p>
          <a:p>
            <a:pPr lvl="1"/>
            <a:r>
              <a:rPr lang="en-US" altLang="en-US" sz="3000" dirty="0"/>
              <a:t>Protection should begin from the moment the data is collected:</a:t>
            </a:r>
          </a:p>
          <a:p>
            <a:pPr marL="1280160" lvl="2" indent="0">
              <a:buNone/>
            </a:pPr>
            <a:r>
              <a:rPr lang="en-US" altLang="en-US" sz="3000" b="1" dirty="0"/>
              <a:t>“Privacy by Design should be the key selling point of innovative technologies”</a:t>
            </a:r>
          </a:p>
          <a:p>
            <a:pPr lvl="1"/>
            <a:r>
              <a:rPr lang="en-US" altLang="en-US" sz="3000" dirty="0"/>
              <a:t>Strong, active and constructive debate is necessary to overcome the huge challenges presented by the developers of IoT.</a:t>
            </a:r>
          </a:p>
          <a:p>
            <a:pPr lvl="1"/>
            <a:endParaRPr lang="en-US" altLang="en-US" dirty="0"/>
          </a:p>
        </p:txBody>
      </p:sp>
      <p:sp>
        <p:nvSpPr>
          <p:cNvPr id="75780" name="TextBox 1">
            <a:extLst>
              <a:ext uri="{FF2B5EF4-FFF2-40B4-BE49-F238E27FC236}">
                <a16:creationId xmlns:a16="http://schemas.microsoft.com/office/drawing/2014/main" id="{6993D3A2-9F37-41F4-BF9E-1046C9302E56}"/>
              </a:ext>
            </a:extLst>
          </p:cNvPr>
          <p:cNvSpPr txBox="1">
            <a:spLocks noChangeArrowheads="1"/>
          </p:cNvSpPr>
          <p:nvPr/>
        </p:nvSpPr>
        <p:spPr bwMode="auto">
          <a:xfrm>
            <a:off x="9161145" y="7623175"/>
            <a:ext cx="3629343"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rgbClr val="1B569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rgbClr val="1B569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1B5691"/>
                </a:solidFill>
                <a:latin typeface="Calibri" panose="020F0502020204030204" pitchFamily="34" charset="0"/>
              </a:defRPr>
            </a:lvl3pPr>
            <a:lvl4pPr marL="1600200" indent="-228600">
              <a:spcBef>
                <a:spcPct val="20000"/>
              </a:spcBef>
              <a:buFont typeface="Arial" panose="020B0604020202020204" pitchFamily="34" charset="0"/>
              <a:buChar char="–"/>
              <a:defRPr sz="2400">
                <a:solidFill>
                  <a:srgbClr val="1B5691"/>
                </a:solidFill>
                <a:latin typeface="Calibri" panose="020F0502020204030204" pitchFamily="34" charset="0"/>
              </a:defRPr>
            </a:lvl4pPr>
            <a:lvl5pPr marL="2057400" indent="-228600">
              <a:spcBef>
                <a:spcPct val="20000"/>
              </a:spcBef>
              <a:buFont typeface="Arial" panose="020B0604020202020204" pitchFamily="34" charset="0"/>
              <a:buChar char="»"/>
              <a:defRPr sz="2400">
                <a:solidFill>
                  <a:srgbClr val="1B569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400">
                <a:solidFill>
                  <a:srgbClr val="1B569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400">
                <a:solidFill>
                  <a:srgbClr val="1B569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400">
                <a:solidFill>
                  <a:srgbClr val="1B569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400">
                <a:solidFill>
                  <a:srgbClr val="1B5691"/>
                </a:solidFill>
                <a:latin typeface="Calibri" panose="020F0502020204030204" pitchFamily="34" charset="0"/>
              </a:defRPr>
            </a:lvl9pPr>
          </a:lstStyle>
          <a:p>
            <a:pPr algn="r">
              <a:spcBef>
                <a:spcPct val="0"/>
              </a:spcBef>
              <a:buFontTx/>
              <a:buNone/>
            </a:pPr>
            <a:r>
              <a:rPr lang="en-US" altLang="en-US" sz="2520">
                <a:solidFill>
                  <a:schemeClr val="tx1"/>
                </a:solidFill>
                <a:latin typeface="Arial" panose="020B0604020202020204" pitchFamily="34" charset="0"/>
              </a:rPr>
              <a:t>September, 2014</a:t>
            </a:r>
          </a:p>
          <a:p>
            <a:pPr algn="r">
              <a:spcBef>
                <a:spcPct val="0"/>
              </a:spcBef>
              <a:buFontTx/>
              <a:buNone/>
            </a:pPr>
            <a:r>
              <a:rPr lang="en-US" altLang="en-US" sz="2520">
                <a:solidFill>
                  <a:schemeClr val="tx1"/>
                </a:solidFill>
                <a:latin typeface="Arial" panose="020B0604020202020204" pitchFamily="34" charset="0"/>
              </a:rPr>
              <a:t>Mauritius </a:t>
            </a:r>
          </a:p>
        </p:txBody>
      </p:sp>
    </p:spTree>
    <p:extLst>
      <p:ext uri="{BB962C8B-B14F-4D97-AF65-F5344CB8AC3E}">
        <p14:creationId xmlns:p14="http://schemas.microsoft.com/office/powerpoint/2010/main" val="22551293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234439-C80F-4B7B-89D1-FBA106CB52EB}"/>
              </a:ext>
            </a:extLst>
          </p:cNvPr>
          <p:cNvSpPr>
            <a:spLocks noGrp="1"/>
          </p:cNvSpPr>
          <p:nvPr>
            <p:ph type="title"/>
          </p:nvPr>
        </p:nvSpPr>
        <p:spPr/>
        <p:txBody>
          <a:bodyPr/>
          <a:lstStyle/>
          <a:p>
            <a:r>
              <a:rPr lang="de-DE" dirty="0"/>
              <a:t>Tentative Privacy Framework</a:t>
            </a:r>
          </a:p>
        </p:txBody>
      </p:sp>
      <p:sp>
        <p:nvSpPr>
          <p:cNvPr id="6" name="Foliennummernplatzhalter 5">
            <a:extLst>
              <a:ext uri="{FF2B5EF4-FFF2-40B4-BE49-F238E27FC236}">
                <a16:creationId xmlns:a16="http://schemas.microsoft.com/office/drawing/2014/main" id="{5C9634E7-9EA2-46A3-B561-4D6D22174B45}"/>
              </a:ext>
            </a:extLst>
          </p:cNvPr>
          <p:cNvSpPr>
            <a:spLocks noGrp="1"/>
          </p:cNvSpPr>
          <p:nvPr>
            <p:ph type="sldNum" sz="quarter" idx="13"/>
          </p:nvPr>
        </p:nvSpPr>
        <p:spPr/>
        <p:txBody>
          <a:bodyPr/>
          <a:lstStyle/>
          <a:p>
            <a:fld id="{78742581-81B1-425F-B25E-3CD197136A05}" type="slidenum">
              <a:rPr lang="de-DE" smtClean="0"/>
              <a:pPr/>
              <a:t>22</a:t>
            </a:fld>
            <a:endParaRPr lang="de-DE" dirty="0"/>
          </a:p>
        </p:txBody>
      </p:sp>
      <p:pic>
        <p:nvPicPr>
          <p:cNvPr id="8" name="Grafik 7">
            <a:extLst>
              <a:ext uri="{FF2B5EF4-FFF2-40B4-BE49-F238E27FC236}">
                <a16:creationId xmlns:a16="http://schemas.microsoft.com/office/drawing/2014/main" id="{B0FCA48B-588C-4D49-87F0-022255B30A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376" y="1828799"/>
            <a:ext cx="11135931" cy="4716395"/>
          </a:xfrm>
          <a:prstGeom prst="rect">
            <a:avLst/>
          </a:prstGeom>
        </p:spPr>
      </p:pic>
      <p:sp>
        <p:nvSpPr>
          <p:cNvPr id="10" name="Rechteck 9">
            <a:extLst>
              <a:ext uri="{FF2B5EF4-FFF2-40B4-BE49-F238E27FC236}">
                <a16:creationId xmlns:a16="http://schemas.microsoft.com/office/drawing/2014/main" id="{1B3F099F-ED95-4D8E-8AA3-A9FA353B16E8}"/>
              </a:ext>
            </a:extLst>
          </p:cNvPr>
          <p:cNvSpPr/>
          <p:nvPr/>
        </p:nvSpPr>
        <p:spPr>
          <a:xfrm>
            <a:off x="681990" y="7172236"/>
            <a:ext cx="6400800" cy="1200329"/>
          </a:xfrm>
          <a:prstGeom prst="rect">
            <a:avLst/>
          </a:prstGeom>
        </p:spPr>
        <p:txBody>
          <a:bodyPr>
            <a:spAutoFit/>
          </a:bodyPr>
          <a:lstStyle/>
          <a:p>
            <a:r>
              <a:rPr lang="de-DE" dirty="0" err="1">
                <a:solidFill>
                  <a:schemeClr val="bg1"/>
                </a:solidFill>
              </a:rPr>
              <a:t>Porambage</a:t>
            </a:r>
            <a:r>
              <a:rPr lang="de-DE" dirty="0">
                <a:solidFill>
                  <a:schemeClr val="bg1"/>
                </a:solidFill>
              </a:rPr>
              <a:t>, </a:t>
            </a:r>
            <a:r>
              <a:rPr lang="de-DE" dirty="0" err="1">
                <a:solidFill>
                  <a:schemeClr val="bg1"/>
                </a:solidFill>
              </a:rPr>
              <a:t>Pawani</a:t>
            </a:r>
            <a:r>
              <a:rPr lang="de-DE" dirty="0">
                <a:solidFill>
                  <a:schemeClr val="bg1"/>
                </a:solidFill>
              </a:rPr>
              <a:t> &amp; Schmitt, Corinna &amp; Kumar, </a:t>
            </a:r>
            <a:r>
              <a:rPr lang="de-DE" dirty="0" err="1">
                <a:solidFill>
                  <a:schemeClr val="bg1"/>
                </a:solidFill>
              </a:rPr>
              <a:t>Pardeep</a:t>
            </a:r>
            <a:r>
              <a:rPr lang="de-DE" dirty="0">
                <a:solidFill>
                  <a:schemeClr val="bg1"/>
                </a:solidFill>
              </a:rPr>
              <a:t> &amp; </a:t>
            </a:r>
            <a:r>
              <a:rPr lang="de-DE" dirty="0" err="1">
                <a:solidFill>
                  <a:schemeClr val="bg1"/>
                </a:solidFill>
              </a:rPr>
              <a:t>Gurtov</a:t>
            </a:r>
            <a:r>
              <a:rPr lang="de-DE" dirty="0">
                <a:solidFill>
                  <a:schemeClr val="bg1"/>
                </a:solidFill>
              </a:rPr>
              <a:t>, Andrei &amp; </a:t>
            </a:r>
            <a:r>
              <a:rPr lang="de-DE" dirty="0" err="1">
                <a:solidFill>
                  <a:schemeClr val="bg1"/>
                </a:solidFill>
              </a:rPr>
              <a:t>Ylianttila</a:t>
            </a:r>
            <a:r>
              <a:rPr lang="de-DE" dirty="0">
                <a:solidFill>
                  <a:schemeClr val="bg1"/>
                </a:solidFill>
              </a:rPr>
              <a:t>, Mika &amp; </a:t>
            </a:r>
            <a:r>
              <a:rPr lang="de-DE" dirty="0" err="1">
                <a:solidFill>
                  <a:schemeClr val="bg1"/>
                </a:solidFill>
              </a:rPr>
              <a:t>Vasilakos</a:t>
            </a:r>
            <a:r>
              <a:rPr lang="de-DE" dirty="0">
                <a:solidFill>
                  <a:schemeClr val="bg1"/>
                </a:solidFill>
              </a:rPr>
              <a:t>, Athanasios. (2016). The Quest </a:t>
            </a:r>
            <a:r>
              <a:rPr lang="de-DE" dirty="0" err="1">
                <a:solidFill>
                  <a:schemeClr val="bg1"/>
                </a:solidFill>
              </a:rPr>
              <a:t>for</a:t>
            </a:r>
            <a:r>
              <a:rPr lang="de-DE" dirty="0">
                <a:solidFill>
                  <a:schemeClr val="bg1"/>
                </a:solidFill>
              </a:rPr>
              <a:t> Privacy in </a:t>
            </a:r>
            <a:r>
              <a:rPr lang="de-DE" dirty="0" err="1">
                <a:solidFill>
                  <a:schemeClr val="bg1"/>
                </a:solidFill>
              </a:rPr>
              <a:t>the</a:t>
            </a:r>
            <a:r>
              <a:rPr lang="de-DE" dirty="0">
                <a:solidFill>
                  <a:schemeClr val="bg1"/>
                </a:solidFill>
              </a:rPr>
              <a:t> Internet </a:t>
            </a:r>
            <a:r>
              <a:rPr lang="de-DE" dirty="0" err="1">
                <a:solidFill>
                  <a:schemeClr val="bg1"/>
                </a:solidFill>
              </a:rPr>
              <a:t>of</a:t>
            </a:r>
            <a:r>
              <a:rPr lang="de-DE" dirty="0">
                <a:solidFill>
                  <a:schemeClr val="bg1"/>
                </a:solidFill>
              </a:rPr>
              <a:t> Things. IEEE Cloud Computing. 3. 10.1109/MCC.2016.28. </a:t>
            </a:r>
          </a:p>
        </p:txBody>
      </p:sp>
    </p:spTree>
    <p:extLst>
      <p:ext uri="{BB962C8B-B14F-4D97-AF65-F5344CB8AC3E}">
        <p14:creationId xmlns:p14="http://schemas.microsoft.com/office/powerpoint/2010/main" val="2843840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Shape 155">
            <a:extLst>
              <a:ext uri="{FF2B5EF4-FFF2-40B4-BE49-F238E27FC236}">
                <a16:creationId xmlns:a16="http://schemas.microsoft.com/office/drawing/2014/main" id="{948C0CEC-EEF8-4002-94C7-0DBFB5960025}"/>
              </a:ext>
            </a:extLst>
          </p:cNvPr>
          <p:cNvSpPr txBox="1">
            <a:spLocks noGrp="1"/>
          </p:cNvSpPr>
          <p:nvPr>
            <p:ph type="title"/>
          </p:nvPr>
        </p:nvSpPr>
        <p:spPr>
          <a:xfrm>
            <a:off x="233364" y="729710"/>
            <a:ext cx="9067800" cy="709045"/>
          </a:xfrm>
        </p:spPr>
        <p:txBody>
          <a:bodyPr vert="horz" lIns="127995" tIns="63980" rIns="127995" bIns="63980" rtlCol="0" anchor="b" anchorCtr="0">
            <a:noAutofit/>
          </a:bodyPr>
          <a:lstStyle/>
          <a:p>
            <a:pPr>
              <a:spcBef>
                <a:spcPts val="0"/>
              </a:spcBef>
              <a:spcAft>
                <a:spcPts val="0"/>
              </a:spcAft>
              <a:buSzPct val="25000"/>
              <a:defRPr/>
            </a:pPr>
            <a:r>
              <a:rPr lang="en-US" dirty="0">
                <a:latin typeface="+mj-lt"/>
                <a:ea typeface="Open Sans"/>
                <a:cs typeface="Arial" panose="020B0604020202020204" pitchFamily="34" charset="0"/>
                <a:sym typeface="Open Sans"/>
              </a:rPr>
              <a:t>Pillars of Privacy and Security </a:t>
            </a:r>
            <a:br>
              <a:rPr lang="en-US" dirty="0">
                <a:latin typeface="+mj-lt"/>
                <a:ea typeface="Open Sans"/>
                <a:cs typeface="Arial" panose="020B0604020202020204" pitchFamily="34" charset="0"/>
                <a:sym typeface="Open Sans"/>
              </a:rPr>
            </a:br>
            <a:r>
              <a:rPr lang="en-US" dirty="0">
                <a:latin typeface="+mj-lt"/>
                <a:ea typeface="Open Sans"/>
                <a:cs typeface="Arial" panose="020B0604020202020204" pitchFamily="34" charset="0"/>
                <a:sym typeface="Open Sans"/>
              </a:rPr>
              <a:t>Embedded in Design</a:t>
            </a:r>
          </a:p>
        </p:txBody>
      </p:sp>
      <p:sp>
        <p:nvSpPr>
          <p:cNvPr id="156" name="Shape 156">
            <a:extLst>
              <a:ext uri="{FF2B5EF4-FFF2-40B4-BE49-F238E27FC236}">
                <a16:creationId xmlns:a16="http://schemas.microsoft.com/office/drawing/2014/main" id="{0F07B281-0BE4-4526-BB05-7125D92CA068}"/>
              </a:ext>
            </a:extLst>
          </p:cNvPr>
          <p:cNvSpPr txBox="1"/>
          <p:nvPr/>
        </p:nvSpPr>
        <p:spPr>
          <a:xfrm>
            <a:off x="1482409" y="2262505"/>
            <a:ext cx="10059035" cy="811213"/>
          </a:xfrm>
          <a:prstGeom prst="rect">
            <a:avLst/>
          </a:prstGeom>
          <a:noFill/>
          <a:ln>
            <a:noFill/>
          </a:ln>
        </p:spPr>
        <p:txBody>
          <a:bodyPr lIns="127995" tIns="63980" rIns="127995" bIns="63980"/>
          <a:lstStyle/>
          <a:p>
            <a:pPr algn="ctr">
              <a:lnSpc>
                <a:spcPct val="90000"/>
              </a:lnSpc>
              <a:buClr>
                <a:srgbClr val="7F7F7F"/>
              </a:buClr>
              <a:buSzPct val="25000"/>
              <a:defRPr/>
            </a:pPr>
            <a:r>
              <a:rPr lang="en-US" sz="3200" b="1" dirty="0">
                <a:solidFill>
                  <a:srgbClr val="1B5691"/>
                </a:solidFill>
                <a:latin typeface="+mj-lt"/>
                <a:ea typeface="Open Sans"/>
                <a:cs typeface="Arial" panose="020B0604020202020204" pitchFamily="34" charset="0"/>
                <a:sym typeface="Open Sans"/>
              </a:rPr>
              <a:t>Privacy and Security top of mind for both Design and Development of IoT Application</a:t>
            </a:r>
          </a:p>
        </p:txBody>
      </p:sp>
      <p:sp>
        <p:nvSpPr>
          <p:cNvPr id="157" name="Shape 157">
            <a:extLst>
              <a:ext uri="{FF2B5EF4-FFF2-40B4-BE49-F238E27FC236}">
                <a16:creationId xmlns:a16="http://schemas.microsoft.com/office/drawing/2014/main" id="{8BA04B29-A93B-4FF6-9B43-6210792D7825}"/>
              </a:ext>
            </a:extLst>
          </p:cNvPr>
          <p:cNvSpPr txBox="1"/>
          <p:nvPr/>
        </p:nvSpPr>
        <p:spPr>
          <a:xfrm>
            <a:off x="2564766" y="5760720"/>
            <a:ext cx="4096068" cy="1077913"/>
          </a:xfrm>
          <a:prstGeom prst="rect">
            <a:avLst/>
          </a:prstGeom>
          <a:noFill/>
          <a:ln>
            <a:noFill/>
          </a:ln>
        </p:spPr>
        <p:txBody>
          <a:bodyPr lIns="127995" tIns="63980" rIns="127995" bIns="63980"/>
          <a:lstStyle/>
          <a:p>
            <a:pPr algn="ctr">
              <a:buSzPct val="25000"/>
              <a:defRPr/>
            </a:pPr>
            <a:r>
              <a:rPr lang="en-US" sz="2400" b="1" dirty="0">
                <a:solidFill>
                  <a:srgbClr val="1B5691"/>
                </a:solidFill>
                <a:ea typeface="Open Sans"/>
                <a:cs typeface="Open Sans"/>
                <a:sym typeface="Open Sans"/>
              </a:rPr>
              <a:t>Authentication</a:t>
            </a:r>
            <a:br>
              <a:rPr lang="en-US" sz="2400" b="1" dirty="0">
                <a:solidFill>
                  <a:srgbClr val="1B5691"/>
                </a:solidFill>
                <a:ea typeface="Open Sans"/>
                <a:cs typeface="Open Sans"/>
                <a:sym typeface="Open Sans"/>
              </a:rPr>
            </a:br>
            <a:r>
              <a:rPr lang="en-US" sz="2400" b="1" dirty="0">
                <a:solidFill>
                  <a:srgbClr val="1B5691"/>
                </a:solidFill>
                <a:ea typeface="Open Sans"/>
                <a:cs typeface="Open Sans"/>
                <a:sym typeface="Open Sans"/>
              </a:rPr>
              <a:t>Access Restrictions</a:t>
            </a:r>
            <a:br>
              <a:rPr lang="en-US" sz="2400" b="1" dirty="0">
                <a:solidFill>
                  <a:srgbClr val="1B5691"/>
                </a:solidFill>
                <a:ea typeface="Open Sans"/>
                <a:cs typeface="Open Sans"/>
                <a:sym typeface="Open Sans"/>
              </a:rPr>
            </a:br>
            <a:r>
              <a:rPr lang="en-US" sz="2400" b="1" dirty="0">
                <a:solidFill>
                  <a:srgbClr val="1B5691"/>
                </a:solidFill>
                <a:ea typeface="Open Sans"/>
                <a:cs typeface="Open Sans"/>
                <a:sym typeface="Open Sans"/>
              </a:rPr>
              <a:t>Data Encryption and Secure Storage</a:t>
            </a:r>
          </a:p>
        </p:txBody>
      </p:sp>
      <p:pic>
        <p:nvPicPr>
          <p:cNvPr id="83973" name="Shape 158">
            <a:extLst>
              <a:ext uri="{FF2B5EF4-FFF2-40B4-BE49-F238E27FC236}">
                <a16:creationId xmlns:a16="http://schemas.microsoft.com/office/drawing/2014/main" id="{EB301EFC-317E-48D7-AF84-2931594037A5}"/>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594" y="3402648"/>
            <a:ext cx="1522412" cy="207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9" name="Shape 159">
            <a:extLst>
              <a:ext uri="{FF2B5EF4-FFF2-40B4-BE49-F238E27FC236}">
                <a16:creationId xmlns:a16="http://schemas.microsoft.com/office/drawing/2014/main" id="{75DAB944-6C1A-4BA1-BB3B-32BD74E30FA1}"/>
              </a:ext>
            </a:extLst>
          </p:cNvPr>
          <p:cNvSpPr txBox="1"/>
          <p:nvPr/>
        </p:nvSpPr>
        <p:spPr>
          <a:xfrm>
            <a:off x="7432041" y="5760721"/>
            <a:ext cx="3302635" cy="840105"/>
          </a:xfrm>
          <a:prstGeom prst="rect">
            <a:avLst/>
          </a:prstGeom>
          <a:noFill/>
          <a:ln>
            <a:noFill/>
          </a:ln>
        </p:spPr>
        <p:txBody>
          <a:bodyPr lIns="127995" tIns="63980" rIns="127995" bIns="63980"/>
          <a:lstStyle/>
          <a:p>
            <a:pPr algn="ctr">
              <a:buSzPct val="25000"/>
              <a:defRPr/>
            </a:pPr>
            <a:r>
              <a:rPr lang="en-US" sz="2400" b="1" dirty="0">
                <a:solidFill>
                  <a:srgbClr val="1B5691"/>
                </a:solidFill>
                <a:ea typeface="Open Sans"/>
                <a:cs typeface="Open Sans"/>
                <a:sym typeface="Open Sans"/>
              </a:rPr>
              <a:t>User Transparency &amp; Control</a:t>
            </a:r>
            <a:br>
              <a:rPr lang="en-US" sz="2400" b="1" dirty="0">
                <a:solidFill>
                  <a:srgbClr val="1B5691"/>
                </a:solidFill>
                <a:ea typeface="Open Sans"/>
                <a:cs typeface="Open Sans"/>
                <a:sym typeface="Open Sans"/>
              </a:rPr>
            </a:br>
            <a:r>
              <a:rPr lang="en-US" sz="2400" b="1" dirty="0">
                <a:solidFill>
                  <a:srgbClr val="1B5691"/>
                </a:solidFill>
                <a:ea typeface="Open Sans"/>
                <a:cs typeface="Open Sans"/>
                <a:sym typeface="Open Sans"/>
              </a:rPr>
              <a:t>Explicit User Consent</a:t>
            </a:r>
            <a:br>
              <a:rPr lang="en-US" sz="2400" b="1" dirty="0">
                <a:solidFill>
                  <a:srgbClr val="1B5691"/>
                </a:solidFill>
                <a:ea typeface="Open Sans"/>
                <a:cs typeface="Open Sans"/>
                <a:sym typeface="Open Sans"/>
              </a:rPr>
            </a:br>
            <a:r>
              <a:rPr lang="en-US" sz="2400" b="1" dirty="0">
                <a:solidFill>
                  <a:srgbClr val="1B5691"/>
                </a:solidFill>
                <a:ea typeface="Open Sans"/>
                <a:cs typeface="Open Sans"/>
                <a:sym typeface="Open Sans"/>
              </a:rPr>
              <a:t>Data Containment</a:t>
            </a:r>
          </a:p>
        </p:txBody>
      </p:sp>
      <p:sp>
        <p:nvSpPr>
          <p:cNvPr id="83975" name="Shape 160">
            <a:extLst>
              <a:ext uri="{FF2B5EF4-FFF2-40B4-BE49-F238E27FC236}">
                <a16:creationId xmlns:a16="http://schemas.microsoft.com/office/drawing/2014/main" id="{1EF45CEC-8B9E-4843-BCD9-1F5B0D333AA4}"/>
              </a:ext>
            </a:extLst>
          </p:cNvPr>
          <p:cNvSpPr>
            <a:spLocks noChangeArrowheads="1"/>
          </p:cNvSpPr>
          <p:nvPr/>
        </p:nvSpPr>
        <p:spPr bwMode="auto">
          <a:xfrm>
            <a:off x="8227695" y="3660459"/>
            <a:ext cx="1513523" cy="1513522"/>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7995" tIns="63980" rIns="127995" bIns="63980" anchor="ctr"/>
          <a:lstStyle>
            <a:lvl1pPr>
              <a:spcBef>
                <a:spcPct val="20000"/>
              </a:spcBef>
              <a:buFont typeface="Arial" panose="020B0604020202020204" pitchFamily="34" charset="0"/>
              <a:buChar char="•"/>
              <a:defRPr sz="2400">
                <a:solidFill>
                  <a:srgbClr val="1B569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rgbClr val="1B569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1B5691"/>
                </a:solidFill>
                <a:latin typeface="Calibri" panose="020F0502020204030204" pitchFamily="34" charset="0"/>
              </a:defRPr>
            </a:lvl3pPr>
            <a:lvl4pPr marL="1600200" indent="-228600">
              <a:spcBef>
                <a:spcPct val="20000"/>
              </a:spcBef>
              <a:buFont typeface="Arial" panose="020B0604020202020204" pitchFamily="34" charset="0"/>
              <a:buChar char="–"/>
              <a:defRPr sz="2400">
                <a:solidFill>
                  <a:srgbClr val="1B5691"/>
                </a:solidFill>
                <a:latin typeface="Calibri" panose="020F0502020204030204" pitchFamily="34" charset="0"/>
              </a:defRPr>
            </a:lvl4pPr>
            <a:lvl5pPr marL="2057400" indent="-228600">
              <a:spcBef>
                <a:spcPct val="20000"/>
              </a:spcBef>
              <a:buFont typeface="Arial" panose="020B0604020202020204" pitchFamily="34" charset="0"/>
              <a:buChar char="»"/>
              <a:defRPr sz="2400">
                <a:solidFill>
                  <a:srgbClr val="1B569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400">
                <a:solidFill>
                  <a:srgbClr val="1B569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400">
                <a:solidFill>
                  <a:srgbClr val="1B569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400">
                <a:solidFill>
                  <a:srgbClr val="1B569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400">
                <a:solidFill>
                  <a:srgbClr val="1B5691"/>
                </a:solidFill>
                <a:latin typeface="Calibri" panose="020F0502020204030204" pitchFamily="34" charset="0"/>
              </a:defRPr>
            </a:lvl9pPr>
          </a:lstStyle>
          <a:p>
            <a:pPr algn="ctr">
              <a:spcBef>
                <a:spcPct val="0"/>
              </a:spcBef>
              <a:buFontTx/>
              <a:buNone/>
            </a:pPr>
            <a:endParaRPr lang="en-US" altLang="en-US" sz="4000">
              <a:solidFill>
                <a:srgbClr val="FFFFFF"/>
              </a:solidFill>
              <a:latin typeface="Times" panose="02020603050405020304" pitchFamily="18" charset="0"/>
              <a:cs typeface="Times" panose="02020603050405020304" pitchFamily="18" charset="0"/>
              <a:sym typeface="Times" panose="02020603050405020304" pitchFamily="18" charset="0"/>
            </a:endParaRPr>
          </a:p>
        </p:txBody>
      </p:sp>
      <p:sp>
        <p:nvSpPr>
          <p:cNvPr id="83976" name="Shape 161">
            <a:extLst>
              <a:ext uri="{FF2B5EF4-FFF2-40B4-BE49-F238E27FC236}">
                <a16:creationId xmlns:a16="http://schemas.microsoft.com/office/drawing/2014/main" id="{566661C5-3ADC-4347-A26A-1A0578D642D0}"/>
              </a:ext>
            </a:extLst>
          </p:cNvPr>
          <p:cNvSpPr>
            <a:spLocks/>
          </p:cNvSpPr>
          <p:nvPr/>
        </p:nvSpPr>
        <p:spPr bwMode="auto">
          <a:xfrm>
            <a:off x="8663306" y="4093845"/>
            <a:ext cx="637858" cy="624523"/>
          </a:xfrm>
          <a:custGeom>
            <a:avLst/>
            <a:gdLst>
              <a:gd name="T0" fmla="*/ 2147483646 w 120000"/>
              <a:gd name="T1" fmla="*/ 2147483646 h 120000"/>
              <a:gd name="T2" fmla="*/ 2147483646 w 120000"/>
              <a:gd name="T3" fmla="*/ 2147483646 h 120000"/>
              <a:gd name="T4" fmla="*/ 2147483646 w 120000"/>
              <a:gd name="T5" fmla="*/ 0 h 120000"/>
              <a:gd name="T6" fmla="*/ 2147483646 w 120000"/>
              <a:gd name="T7" fmla="*/ 2147483646 h 120000"/>
              <a:gd name="T8" fmla="*/ 2147483646 w 120000"/>
              <a:gd name="T9" fmla="*/ 2147483646 h 120000"/>
              <a:gd name="T10" fmla="*/ 797996044 w 120000"/>
              <a:gd name="T11" fmla="*/ 2147483646 h 120000"/>
              <a:gd name="T12" fmla="*/ 2147483646 w 120000"/>
              <a:gd name="T13" fmla="*/ 2147483646 h 120000"/>
              <a:gd name="T14" fmla="*/ 2147483646 w 120000"/>
              <a:gd name="T15" fmla="*/ 2147483646 h 120000"/>
              <a:gd name="T16" fmla="*/ 2147483646 w 120000"/>
              <a:gd name="T17" fmla="*/ 2147483646 h 120000"/>
              <a:gd name="T18" fmla="*/ 2147483646 w 120000"/>
              <a:gd name="T19" fmla="*/ 2147483646 h 120000"/>
              <a:gd name="T20" fmla="*/ 2147483646 w 120000"/>
              <a:gd name="T21" fmla="*/ 2147483646 h 120000"/>
              <a:gd name="T22" fmla="*/ 2147483646 w 120000"/>
              <a:gd name="T23" fmla="*/ 2147483646 h 120000"/>
              <a:gd name="T24" fmla="*/ 2147483646 w 120000"/>
              <a:gd name="T25" fmla="*/ 2147483646 h 120000"/>
              <a:gd name="T26" fmla="*/ 2147483646 w 120000"/>
              <a:gd name="T27" fmla="*/ 2147483646 h 120000"/>
              <a:gd name="T28" fmla="*/ 2147483646 w 120000"/>
              <a:gd name="T29" fmla="*/ 2147483646 h 120000"/>
              <a:gd name="T30" fmla="*/ 2147483646 w 120000"/>
              <a:gd name="T31" fmla="*/ 2147483646 h 120000"/>
              <a:gd name="T32" fmla="*/ 2147483646 w 120000"/>
              <a:gd name="T33" fmla="*/ 2147483646 h 1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0000"/>
              <a:gd name="T52" fmla="*/ 0 h 120000"/>
              <a:gd name="T53" fmla="*/ 120000 w 120000"/>
              <a:gd name="T54" fmla="*/ 120000 h 1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0000" h="120000" extrusionOk="0">
                <a:moveTo>
                  <a:pt x="103182" y="90473"/>
                </a:moveTo>
                <a:cubicBezTo>
                  <a:pt x="86365" y="86464"/>
                  <a:pt x="70688" y="83037"/>
                  <a:pt x="78242" y="68383"/>
                </a:cubicBezTo>
                <a:cubicBezTo>
                  <a:pt x="101330" y="23839"/>
                  <a:pt x="84370" y="0"/>
                  <a:pt x="60000" y="0"/>
                </a:cubicBezTo>
                <a:cubicBezTo>
                  <a:pt x="35130" y="0"/>
                  <a:pt x="18598" y="24787"/>
                  <a:pt x="41757" y="68383"/>
                </a:cubicBezTo>
                <a:cubicBezTo>
                  <a:pt x="49524" y="83110"/>
                  <a:pt x="33277" y="86609"/>
                  <a:pt x="16817" y="90473"/>
                </a:cubicBezTo>
                <a:cubicBezTo>
                  <a:pt x="0" y="94410"/>
                  <a:pt x="1282" y="103523"/>
                  <a:pt x="1282" y="120000"/>
                </a:cubicBezTo>
                <a:cubicBezTo>
                  <a:pt x="52589" y="120000"/>
                  <a:pt x="52589" y="120000"/>
                  <a:pt x="52589" y="120000"/>
                </a:cubicBezTo>
                <a:cubicBezTo>
                  <a:pt x="56080" y="101846"/>
                  <a:pt x="56080" y="101846"/>
                  <a:pt x="56080" y="101846"/>
                </a:cubicBezTo>
                <a:cubicBezTo>
                  <a:pt x="63919" y="101846"/>
                  <a:pt x="63919" y="101846"/>
                  <a:pt x="63919" y="101846"/>
                </a:cubicBezTo>
                <a:cubicBezTo>
                  <a:pt x="67410" y="120000"/>
                  <a:pt x="67410" y="120000"/>
                  <a:pt x="67410" y="120000"/>
                </a:cubicBezTo>
                <a:cubicBezTo>
                  <a:pt x="118717" y="120000"/>
                  <a:pt x="118717" y="120000"/>
                  <a:pt x="118717" y="120000"/>
                </a:cubicBezTo>
                <a:cubicBezTo>
                  <a:pt x="118717" y="103523"/>
                  <a:pt x="120000" y="94410"/>
                  <a:pt x="103182" y="90473"/>
                </a:cubicBezTo>
                <a:close/>
                <a:moveTo>
                  <a:pt x="62921" y="97326"/>
                </a:moveTo>
                <a:cubicBezTo>
                  <a:pt x="57220" y="97326"/>
                  <a:pt x="57220" y="97326"/>
                  <a:pt x="57220" y="97326"/>
                </a:cubicBezTo>
                <a:cubicBezTo>
                  <a:pt x="52731" y="87776"/>
                  <a:pt x="52731" y="87776"/>
                  <a:pt x="52731" y="87776"/>
                </a:cubicBezTo>
                <a:cubicBezTo>
                  <a:pt x="67410" y="87776"/>
                  <a:pt x="67410" y="87776"/>
                  <a:pt x="67410" y="87776"/>
                </a:cubicBezTo>
                <a:lnTo>
                  <a:pt x="62921" y="9732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27995" tIns="63980" rIns="127995" bIns="63980"/>
          <a:lstStyle/>
          <a:p>
            <a:endParaRPr lang="de-DE" sz="3200"/>
          </a:p>
        </p:txBody>
      </p:sp>
    </p:spTree>
    <p:extLst>
      <p:ext uri="{BB962C8B-B14F-4D97-AF65-F5344CB8AC3E}">
        <p14:creationId xmlns:p14="http://schemas.microsoft.com/office/powerpoint/2010/main" val="6342935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hape 160">
            <a:extLst>
              <a:ext uri="{FF2B5EF4-FFF2-40B4-BE49-F238E27FC236}">
                <a16:creationId xmlns:a16="http://schemas.microsoft.com/office/drawing/2014/main" id="{DF59C6A3-EB67-455F-B2C4-3C17A23D2816}"/>
              </a:ext>
            </a:extLst>
          </p:cNvPr>
          <p:cNvSpPr>
            <a:spLocks noGrp="1"/>
          </p:cNvSpPr>
          <p:nvPr>
            <p:ph type="title"/>
          </p:nvPr>
        </p:nvSpPr>
        <p:spPr/>
        <p:txBody>
          <a:bodyPr vert="horz" lIns="127995" tIns="63980" rIns="127995" bIns="63980" rtlCol="0" anchor="b" anchorCtr="0">
            <a:normAutofit/>
          </a:bodyPr>
          <a:lstStyle/>
          <a:p>
            <a:pPr>
              <a:buSzPct val="25000"/>
            </a:pPr>
            <a:r>
              <a:rPr lang="en-US" altLang="en-US" dirty="0">
                <a:ea typeface="Open Sans"/>
                <a:cs typeface="Open Sans"/>
                <a:sym typeface="Open Sans"/>
              </a:rPr>
              <a:t>Privacy and Security as the Default</a:t>
            </a:r>
          </a:p>
        </p:txBody>
      </p:sp>
      <p:pic>
        <p:nvPicPr>
          <p:cNvPr id="3" name="Grafik 2">
            <a:extLst>
              <a:ext uri="{FF2B5EF4-FFF2-40B4-BE49-F238E27FC236}">
                <a16:creationId xmlns:a16="http://schemas.microsoft.com/office/drawing/2014/main" id="{19C04A97-6CCD-4CDB-8D39-5B1D9756D2A6}"/>
              </a:ext>
            </a:extLst>
          </p:cNvPr>
          <p:cNvPicPr>
            <a:picLocks noChangeAspect="1"/>
          </p:cNvPicPr>
          <p:nvPr/>
        </p:nvPicPr>
        <p:blipFill>
          <a:blip r:embed="rId3"/>
          <a:stretch>
            <a:fillRect/>
          </a:stretch>
        </p:blipFill>
        <p:spPr>
          <a:xfrm>
            <a:off x="40821" y="2605177"/>
            <a:ext cx="13055873" cy="4727275"/>
          </a:xfrm>
          <a:prstGeom prst="rect">
            <a:avLst/>
          </a:prstGeom>
        </p:spPr>
      </p:pic>
    </p:spTree>
    <p:extLst>
      <p:ext uri="{BB962C8B-B14F-4D97-AF65-F5344CB8AC3E}">
        <p14:creationId xmlns:p14="http://schemas.microsoft.com/office/powerpoint/2010/main" val="3902538006"/>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EBBA9573-EE73-45A8-8F79-0BB565F078A1}"/>
              </a:ext>
            </a:extLst>
          </p:cNvPr>
          <p:cNvSpPr>
            <a:spLocks noGrp="1"/>
          </p:cNvSpPr>
          <p:nvPr>
            <p:ph type="title"/>
          </p:nvPr>
        </p:nvSpPr>
        <p:spPr/>
        <p:txBody>
          <a:bodyPr>
            <a:noAutofit/>
          </a:bodyPr>
          <a:lstStyle/>
          <a:p>
            <a:pPr eaLnBrk="1" hangingPunct="1"/>
            <a:r>
              <a:rPr lang="en-CA" altLang="en-US" sz="3600" dirty="0"/>
              <a:t>Data Minimization </a:t>
            </a:r>
          </a:p>
        </p:txBody>
      </p:sp>
      <p:sp>
        <p:nvSpPr>
          <p:cNvPr id="90115" name="Rectangle 3">
            <a:extLst>
              <a:ext uri="{FF2B5EF4-FFF2-40B4-BE49-F238E27FC236}">
                <a16:creationId xmlns:a16="http://schemas.microsoft.com/office/drawing/2014/main" id="{D5EA400E-B580-40F2-AEA4-738583D46317}"/>
              </a:ext>
            </a:extLst>
          </p:cNvPr>
          <p:cNvSpPr>
            <a:spLocks noGrp="1"/>
          </p:cNvSpPr>
          <p:nvPr>
            <p:ph type="body" sz="quarter" idx="10"/>
          </p:nvPr>
        </p:nvSpPr>
        <p:spPr>
          <a:xfrm>
            <a:off x="453390" y="1307946"/>
            <a:ext cx="11794808" cy="6554152"/>
          </a:xfrm>
        </p:spPr>
        <p:txBody>
          <a:bodyPr>
            <a:normAutofit/>
          </a:bodyPr>
          <a:lstStyle/>
          <a:p>
            <a:pPr marL="524510" indent="-524510">
              <a:spcBef>
                <a:spcPts val="1680"/>
              </a:spcBef>
              <a:tabLst>
                <a:tab pos="524510" algn="l"/>
              </a:tabLst>
            </a:pPr>
            <a:r>
              <a:rPr lang="en-US" altLang="en-US" sz="3600" dirty="0"/>
              <a:t>Data minimization is the most important safeguard in protecting personally identifiable information, including for a variety of research purposes and data analysis;</a:t>
            </a:r>
          </a:p>
          <a:p>
            <a:pPr marL="524510" indent="-524510">
              <a:spcBef>
                <a:spcPts val="1680"/>
              </a:spcBef>
              <a:tabLst>
                <a:tab pos="524510" algn="l"/>
              </a:tabLst>
            </a:pPr>
            <a:r>
              <a:rPr lang="en-US" altLang="en-US" sz="3600" dirty="0"/>
              <a:t>The use of strong de-identification techniques, data aggregation and encryption techniques, are absolutely critical.</a:t>
            </a:r>
          </a:p>
        </p:txBody>
      </p:sp>
    </p:spTree>
    <p:extLst>
      <p:ext uri="{BB962C8B-B14F-4D97-AF65-F5344CB8AC3E}">
        <p14:creationId xmlns:p14="http://schemas.microsoft.com/office/powerpoint/2010/main" val="1190242964"/>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標題 1">
            <a:extLst>
              <a:ext uri="{FF2B5EF4-FFF2-40B4-BE49-F238E27FC236}">
                <a16:creationId xmlns:a16="http://schemas.microsoft.com/office/drawing/2014/main" id="{645C8C53-BACC-4EC3-ACA1-DAD1E545848B}"/>
              </a:ext>
            </a:extLst>
          </p:cNvPr>
          <p:cNvSpPr>
            <a:spLocks noGrp="1"/>
          </p:cNvSpPr>
          <p:nvPr>
            <p:ph type="title"/>
          </p:nvPr>
        </p:nvSpPr>
        <p:spPr/>
        <p:txBody>
          <a:bodyPr/>
          <a:lstStyle/>
          <a:p>
            <a:r>
              <a:rPr lang="en-US" altLang="zh-TW" dirty="0"/>
              <a:t>De-Identification </a:t>
            </a:r>
            <a:endParaRPr lang="zh-TW" altLang="en-US" dirty="0"/>
          </a:p>
        </p:txBody>
      </p:sp>
      <p:cxnSp>
        <p:nvCxnSpPr>
          <p:cNvPr id="15363" name="直線單箭頭接點 3">
            <a:extLst>
              <a:ext uri="{FF2B5EF4-FFF2-40B4-BE49-F238E27FC236}">
                <a16:creationId xmlns:a16="http://schemas.microsoft.com/office/drawing/2014/main" id="{2C25D609-E385-4CD1-BA4C-93DAE2F0D171}"/>
              </a:ext>
            </a:extLst>
          </p:cNvPr>
          <p:cNvCxnSpPr>
            <a:cxnSpLocks noChangeShapeType="1"/>
          </p:cNvCxnSpPr>
          <p:nvPr/>
        </p:nvCxnSpPr>
        <p:spPr bwMode="auto">
          <a:xfrm flipV="1">
            <a:off x="1600201" y="8801100"/>
            <a:ext cx="10345738" cy="100013"/>
          </a:xfrm>
          <a:prstGeom prst="straightConnector1">
            <a:avLst/>
          </a:prstGeom>
          <a:noFill/>
          <a:ln w="2857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5364" name="直線單箭頭接點 5">
            <a:extLst>
              <a:ext uri="{FF2B5EF4-FFF2-40B4-BE49-F238E27FC236}">
                <a16:creationId xmlns:a16="http://schemas.microsoft.com/office/drawing/2014/main" id="{B750F3BC-9A08-4738-8F57-73C0A547E19B}"/>
              </a:ext>
            </a:extLst>
          </p:cNvPr>
          <p:cNvCxnSpPr>
            <a:cxnSpLocks noChangeShapeType="1"/>
          </p:cNvCxnSpPr>
          <p:nvPr/>
        </p:nvCxnSpPr>
        <p:spPr bwMode="auto">
          <a:xfrm flipV="1">
            <a:off x="1562419" y="2618106"/>
            <a:ext cx="2222" cy="6283008"/>
          </a:xfrm>
          <a:prstGeom prst="straightConnector1">
            <a:avLst/>
          </a:prstGeom>
          <a:noFill/>
          <a:ln w="2857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5365" name="文字方塊 6">
            <a:extLst>
              <a:ext uri="{FF2B5EF4-FFF2-40B4-BE49-F238E27FC236}">
                <a16:creationId xmlns:a16="http://schemas.microsoft.com/office/drawing/2014/main" id="{C18FD1C3-F47D-44EC-8E76-4738FD3306A4}"/>
              </a:ext>
            </a:extLst>
          </p:cNvPr>
          <p:cNvSpPr txBox="1">
            <a:spLocks noChangeArrowheads="1"/>
          </p:cNvSpPr>
          <p:nvPr/>
        </p:nvSpPr>
        <p:spPr bwMode="auto">
          <a:xfrm>
            <a:off x="480061" y="2682558"/>
            <a:ext cx="98296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新細明體" charset="-120"/>
              </a:defRPr>
            </a:lvl1pPr>
            <a:lvl2pPr marL="742950" indent="-285750" eaLnBrk="0" hangingPunct="0">
              <a:defRPr kumimoji="1">
                <a:solidFill>
                  <a:schemeClr val="tx1"/>
                </a:solidFill>
                <a:latin typeface="Arial" panose="020B0604020202020204" pitchFamily="34" charset="0"/>
                <a:ea typeface="新細明體" charset="-120"/>
              </a:defRPr>
            </a:lvl2pPr>
            <a:lvl3pPr marL="1143000" indent="-228600" eaLnBrk="0" hangingPunct="0">
              <a:defRPr kumimoji="1">
                <a:solidFill>
                  <a:schemeClr val="tx1"/>
                </a:solidFill>
                <a:latin typeface="Arial" panose="020B0604020202020204" pitchFamily="34" charset="0"/>
                <a:ea typeface="新細明體" charset="-120"/>
              </a:defRPr>
            </a:lvl3pPr>
            <a:lvl4pPr marL="1600200" indent="-228600" eaLnBrk="0" hangingPunct="0">
              <a:defRPr kumimoji="1">
                <a:solidFill>
                  <a:schemeClr val="tx1"/>
                </a:solidFill>
                <a:latin typeface="Arial" panose="020B0604020202020204" pitchFamily="34" charset="0"/>
                <a:ea typeface="新細明體" charset="-120"/>
              </a:defRPr>
            </a:lvl4pPr>
            <a:lvl5pPr marL="2057400" indent="-228600" eaLnBrk="0" hangingPunct="0">
              <a:defRPr kumimoji="1">
                <a:solidFill>
                  <a:schemeClr val="tx1"/>
                </a:solidFill>
                <a:latin typeface="Arial" panose="020B0604020202020204" pitchFamily="34" charset="0"/>
                <a:ea typeface="新細明體"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charset="-120"/>
              </a:defRPr>
            </a:lvl9pPr>
          </a:lstStyle>
          <a:p>
            <a:pPr eaLnBrk="1" hangingPunct="1"/>
            <a:r>
              <a:rPr lang="en-US" altLang="zh-TW" sz="2800" b="1">
                <a:solidFill>
                  <a:schemeClr val="bg1"/>
                </a:solidFill>
              </a:rPr>
              <a:t>High</a:t>
            </a:r>
            <a:endParaRPr lang="zh-TW" altLang="en-US" sz="2800" b="1">
              <a:solidFill>
                <a:schemeClr val="bg1"/>
              </a:solidFill>
            </a:endParaRPr>
          </a:p>
        </p:txBody>
      </p:sp>
      <p:sp>
        <p:nvSpPr>
          <p:cNvPr id="15366" name="文字方塊 7">
            <a:extLst>
              <a:ext uri="{FF2B5EF4-FFF2-40B4-BE49-F238E27FC236}">
                <a16:creationId xmlns:a16="http://schemas.microsoft.com/office/drawing/2014/main" id="{9035AAB6-50C1-4284-A421-AB81F6E5FF17}"/>
              </a:ext>
            </a:extLst>
          </p:cNvPr>
          <p:cNvSpPr txBox="1">
            <a:spLocks noChangeArrowheads="1"/>
          </p:cNvSpPr>
          <p:nvPr/>
        </p:nvSpPr>
        <p:spPr bwMode="auto">
          <a:xfrm>
            <a:off x="480061" y="7723188"/>
            <a:ext cx="9028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新細明體" charset="-120"/>
              </a:defRPr>
            </a:lvl1pPr>
            <a:lvl2pPr marL="742950" indent="-285750" eaLnBrk="0" hangingPunct="0">
              <a:defRPr kumimoji="1">
                <a:solidFill>
                  <a:schemeClr val="tx1"/>
                </a:solidFill>
                <a:latin typeface="Arial" panose="020B0604020202020204" pitchFamily="34" charset="0"/>
                <a:ea typeface="新細明體" charset="-120"/>
              </a:defRPr>
            </a:lvl2pPr>
            <a:lvl3pPr marL="1143000" indent="-228600" eaLnBrk="0" hangingPunct="0">
              <a:defRPr kumimoji="1">
                <a:solidFill>
                  <a:schemeClr val="tx1"/>
                </a:solidFill>
                <a:latin typeface="Arial" panose="020B0604020202020204" pitchFamily="34" charset="0"/>
                <a:ea typeface="新細明體" charset="-120"/>
              </a:defRPr>
            </a:lvl3pPr>
            <a:lvl4pPr marL="1600200" indent="-228600" eaLnBrk="0" hangingPunct="0">
              <a:defRPr kumimoji="1">
                <a:solidFill>
                  <a:schemeClr val="tx1"/>
                </a:solidFill>
                <a:latin typeface="Arial" panose="020B0604020202020204" pitchFamily="34" charset="0"/>
                <a:ea typeface="新細明體" charset="-120"/>
              </a:defRPr>
            </a:lvl4pPr>
            <a:lvl5pPr marL="2057400" indent="-228600" eaLnBrk="0" hangingPunct="0">
              <a:defRPr kumimoji="1">
                <a:solidFill>
                  <a:schemeClr val="tx1"/>
                </a:solidFill>
                <a:latin typeface="Arial" panose="020B0604020202020204" pitchFamily="34" charset="0"/>
                <a:ea typeface="新細明體"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charset="-120"/>
              </a:defRPr>
            </a:lvl9pPr>
          </a:lstStyle>
          <a:p>
            <a:pPr eaLnBrk="1" hangingPunct="1"/>
            <a:r>
              <a:rPr lang="en-US" altLang="zh-TW" sz="2800" b="1">
                <a:solidFill>
                  <a:schemeClr val="bg1"/>
                </a:solidFill>
              </a:rPr>
              <a:t>Low</a:t>
            </a:r>
            <a:endParaRPr lang="zh-TW" altLang="en-US" sz="2800" b="1">
              <a:solidFill>
                <a:schemeClr val="bg1"/>
              </a:solidFill>
            </a:endParaRPr>
          </a:p>
        </p:txBody>
      </p:sp>
      <p:sp>
        <p:nvSpPr>
          <p:cNvPr id="15367" name="文字方塊 8">
            <a:extLst>
              <a:ext uri="{FF2B5EF4-FFF2-40B4-BE49-F238E27FC236}">
                <a16:creationId xmlns:a16="http://schemas.microsoft.com/office/drawing/2014/main" id="{6322AA4C-63DB-48DB-81C0-CB5DFC36724F}"/>
              </a:ext>
            </a:extLst>
          </p:cNvPr>
          <p:cNvSpPr txBox="1">
            <a:spLocks noChangeArrowheads="1"/>
          </p:cNvSpPr>
          <p:nvPr/>
        </p:nvSpPr>
        <p:spPr bwMode="auto">
          <a:xfrm rot="5400000">
            <a:off x="-318454" y="5020662"/>
            <a:ext cx="1970411" cy="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新細明體" charset="-120"/>
              </a:defRPr>
            </a:lvl1pPr>
            <a:lvl2pPr marL="742950" indent="-285750" eaLnBrk="0" hangingPunct="0">
              <a:defRPr kumimoji="1">
                <a:solidFill>
                  <a:schemeClr val="tx1"/>
                </a:solidFill>
                <a:latin typeface="Arial" panose="020B0604020202020204" pitchFamily="34" charset="0"/>
                <a:ea typeface="新細明體" charset="-120"/>
              </a:defRPr>
            </a:lvl2pPr>
            <a:lvl3pPr marL="1143000" indent="-228600" eaLnBrk="0" hangingPunct="0">
              <a:defRPr kumimoji="1">
                <a:solidFill>
                  <a:schemeClr val="tx1"/>
                </a:solidFill>
                <a:latin typeface="Arial" panose="020B0604020202020204" pitchFamily="34" charset="0"/>
                <a:ea typeface="新細明體" charset="-120"/>
              </a:defRPr>
            </a:lvl3pPr>
            <a:lvl4pPr marL="1600200" indent="-228600" eaLnBrk="0" hangingPunct="0">
              <a:defRPr kumimoji="1">
                <a:solidFill>
                  <a:schemeClr val="tx1"/>
                </a:solidFill>
                <a:latin typeface="Arial" panose="020B0604020202020204" pitchFamily="34" charset="0"/>
                <a:ea typeface="新細明體" charset="-120"/>
              </a:defRPr>
            </a:lvl4pPr>
            <a:lvl5pPr marL="2057400" indent="-228600" eaLnBrk="0" hangingPunct="0">
              <a:defRPr kumimoji="1">
                <a:solidFill>
                  <a:schemeClr val="tx1"/>
                </a:solidFill>
                <a:latin typeface="Arial" panose="020B0604020202020204" pitchFamily="34" charset="0"/>
                <a:ea typeface="新細明體"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charset="-120"/>
              </a:defRPr>
            </a:lvl9pPr>
          </a:lstStyle>
          <a:p>
            <a:pPr eaLnBrk="1" hangingPunct="1"/>
            <a:r>
              <a:rPr lang="en-US" altLang="zh-TW" sz="3920" b="1">
                <a:solidFill>
                  <a:schemeClr val="bg1"/>
                </a:solidFill>
              </a:rPr>
              <a:t>Privacy</a:t>
            </a:r>
            <a:endParaRPr lang="zh-TW" altLang="en-US" sz="3920" b="1">
              <a:solidFill>
                <a:schemeClr val="bg1"/>
              </a:solidFill>
            </a:endParaRPr>
          </a:p>
        </p:txBody>
      </p:sp>
      <p:sp>
        <p:nvSpPr>
          <p:cNvPr id="15373" name="文字方塊 15">
            <a:extLst>
              <a:ext uri="{FF2B5EF4-FFF2-40B4-BE49-F238E27FC236}">
                <a16:creationId xmlns:a16="http://schemas.microsoft.com/office/drawing/2014/main" id="{E68E238F-48E9-4B82-9E82-24837DA8198E}"/>
              </a:ext>
            </a:extLst>
          </p:cNvPr>
          <p:cNvSpPr txBox="1">
            <a:spLocks noChangeArrowheads="1"/>
          </p:cNvSpPr>
          <p:nvPr/>
        </p:nvSpPr>
        <p:spPr bwMode="auto">
          <a:xfrm>
            <a:off x="1869050" y="6993702"/>
            <a:ext cx="2642070"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新細明體" charset="-120"/>
              </a:defRPr>
            </a:lvl1pPr>
            <a:lvl2pPr marL="742950" indent="-285750" eaLnBrk="0" hangingPunct="0">
              <a:defRPr kumimoji="1">
                <a:solidFill>
                  <a:schemeClr val="tx1"/>
                </a:solidFill>
                <a:latin typeface="Arial" panose="020B0604020202020204" pitchFamily="34" charset="0"/>
                <a:ea typeface="新細明體" charset="-120"/>
              </a:defRPr>
            </a:lvl2pPr>
            <a:lvl3pPr marL="1143000" indent="-228600" eaLnBrk="0" hangingPunct="0">
              <a:defRPr kumimoji="1">
                <a:solidFill>
                  <a:schemeClr val="tx1"/>
                </a:solidFill>
                <a:latin typeface="Arial" panose="020B0604020202020204" pitchFamily="34" charset="0"/>
                <a:ea typeface="新細明體" charset="-120"/>
              </a:defRPr>
            </a:lvl3pPr>
            <a:lvl4pPr marL="1600200" indent="-228600" eaLnBrk="0" hangingPunct="0">
              <a:defRPr kumimoji="1">
                <a:solidFill>
                  <a:schemeClr val="tx1"/>
                </a:solidFill>
                <a:latin typeface="Arial" panose="020B0604020202020204" pitchFamily="34" charset="0"/>
                <a:ea typeface="新細明體" charset="-120"/>
              </a:defRPr>
            </a:lvl4pPr>
            <a:lvl5pPr marL="2057400" indent="-228600" eaLnBrk="0" hangingPunct="0">
              <a:defRPr kumimoji="1">
                <a:solidFill>
                  <a:schemeClr val="tx1"/>
                </a:solidFill>
                <a:latin typeface="Arial" panose="020B0604020202020204" pitchFamily="34" charset="0"/>
                <a:ea typeface="新細明體"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charset="-120"/>
              </a:defRPr>
            </a:lvl9pPr>
          </a:lstStyle>
          <a:p>
            <a:pPr eaLnBrk="1" hangingPunct="1"/>
            <a:r>
              <a:rPr lang="en-US" altLang="zh-TW" sz="2520" b="1" dirty="0">
                <a:solidFill>
                  <a:schemeClr val="bg1"/>
                </a:solidFill>
              </a:rPr>
              <a:t>Identifiable data</a:t>
            </a:r>
          </a:p>
        </p:txBody>
      </p:sp>
      <p:sp>
        <p:nvSpPr>
          <p:cNvPr id="10254" name="矩形 16">
            <a:extLst>
              <a:ext uri="{FF2B5EF4-FFF2-40B4-BE49-F238E27FC236}">
                <a16:creationId xmlns:a16="http://schemas.microsoft.com/office/drawing/2014/main" id="{8331A135-0E94-4171-8B19-DC52DFAD44D6}"/>
              </a:ext>
            </a:extLst>
          </p:cNvPr>
          <p:cNvSpPr>
            <a:spLocks noChangeArrowheads="1"/>
          </p:cNvSpPr>
          <p:nvPr/>
        </p:nvSpPr>
        <p:spPr bwMode="auto">
          <a:xfrm>
            <a:off x="5500688" y="7091998"/>
            <a:ext cx="7100887" cy="1643527"/>
          </a:xfrm>
          <a:prstGeom prst="rect">
            <a:avLst/>
          </a:prstGeom>
          <a:noFill/>
          <a:ln w="9525">
            <a:noFill/>
            <a:miter lim="800000"/>
            <a:headEnd/>
            <a:tailEnd/>
          </a:ln>
        </p:spPr>
        <p:txBody>
          <a:bodyPr>
            <a:spAutoFit/>
          </a:bodyPr>
          <a:lstStyle/>
          <a:p>
            <a:pPr>
              <a:defRPr/>
            </a:pPr>
            <a:r>
              <a:rPr lang="en-US" altLang="zh-TW" sz="2520" dirty="0">
                <a:solidFill>
                  <a:schemeClr val="bg1"/>
                </a:solidFill>
                <a:latin typeface="+mj-lt"/>
                <a:ea typeface="新細明體" pitchFamily="18" charset="-120"/>
              </a:rPr>
              <a:t>Directly identifying variables: uniquely identify an individual, e.g., name, phone number, email address, health insurance card number, credit card number and social insurance number.</a:t>
            </a:r>
          </a:p>
        </p:txBody>
      </p:sp>
      <p:sp>
        <p:nvSpPr>
          <p:cNvPr id="15375" name="矩形 15">
            <a:extLst>
              <a:ext uri="{FF2B5EF4-FFF2-40B4-BE49-F238E27FC236}">
                <a16:creationId xmlns:a16="http://schemas.microsoft.com/office/drawing/2014/main" id="{A372308F-6C47-487A-8B63-8DFF04ECFA23}"/>
              </a:ext>
            </a:extLst>
          </p:cNvPr>
          <p:cNvSpPr>
            <a:spLocks noChangeArrowheads="1"/>
          </p:cNvSpPr>
          <p:nvPr/>
        </p:nvSpPr>
        <p:spPr bwMode="auto">
          <a:xfrm>
            <a:off x="3931602" y="5275247"/>
            <a:ext cx="4938395" cy="1255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新細明體" charset="-120"/>
              </a:defRPr>
            </a:lvl1pPr>
            <a:lvl2pPr marL="742950" indent="-285750" eaLnBrk="0" hangingPunct="0">
              <a:defRPr kumimoji="1">
                <a:solidFill>
                  <a:schemeClr val="tx1"/>
                </a:solidFill>
                <a:latin typeface="Arial" panose="020B0604020202020204" pitchFamily="34" charset="0"/>
                <a:ea typeface="新細明體" charset="-120"/>
              </a:defRPr>
            </a:lvl2pPr>
            <a:lvl3pPr marL="1143000" indent="-228600" eaLnBrk="0" hangingPunct="0">
              <a:defRPr kumimoji="1">
                <a:solidFill>
                  <a:schemeClr val="tx1"/>
                </a:solidFill>
                <a:latin typeface="Arial" panose="020B0604020202020204" pitchFamily="34" charset="0"/>
                <a:ea typeface="新細明體" charset="-120"/>
              </a:defRPr>
            </a:lvl3pPr>
            <a:lvl4pPr marL="1600200" indent="-228600" eaLnBrk="0" hangingPunct="0">
              <a:defRPr kumimoji="1">
                <a:solidFill>
                  <a:schemeClr val="tx1"/>
                </a:solidFill>
                <a:latin typeface="Arial" panose="020B0604020202020204" pitchFamily="34" charset="0"/>
                <a:ea typeface="新細明體" charset="-120"/>
              </a:defRPr>
            </a:lvl4pPr>
            <a:lvl5pPr marL="2057400" indent="-228600" eaLnBrk="0" hangingPunct="0">
              <a:defRPr kumimoji="1">
                <a:solidFill>
                  <a:schemeClr val="tx1"/>
                </a:solidFill>
                <a:latin typeface="Arial" panose="020B0604020202020204" pitchFamily="34" charset="0"/>
                <a:ea typeface="新細明體"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charset="-120"/>
              </a:defRPr>
            </a:lvl9pPr>
          </a:lstStyle>
          <a:p>
            <a:pPr eaLnBrk="1" hangingPunct="1"/>
            <a:endParaRPr lang="zh-TW" altLang="en-US" sz="2520" dirty="0">
              <a:solidFill>
                <a:schemeClr val="bg1"/>
              </a:solidFill>
            </a:endParaRPr>
          </a:p>
          <a:p>
            <a:pPr eaLnBrk="1" hangingPunct="1"/>
            <a:r>
              <a:rPr lang="en-US" altLang="zh-TW" sz="2520" b="1" dirty="0">
                <a:solidFill>
                  <a:schemeClr val="bg1"/>
                </a:solidFill>
              </a:rPr>
              <a:t>Potentially De-identified data </a:t>
            </a:r>
          </a:p>
          <a:p>
            <a:pPr eaLnBrk="1" hangingPunct="1"/>
            <a:r>
              <a:rPr lang="zh-TW" altLang="en-US" sz="2520" dirty="0">
                <a:solidFill>
                  <a:schemeClr val="bg1"/>
                </a:solidFill>
              </a:rPr>
              <a:t>	</a:t>
            </a:r>
          </a:p>
        </p:txBody>
      </p:sp>
      <p:sp>
        <p:nvSpPr>
          <p:cNvPr id="15376" name="矩形 16">
            <a:extLst>
              <a:ext uri="{FF2B5EF4-FFF2-40B4-BE49-F238E27FC236}">
                <a16:creationId xmlns:a16="http://schemas.microsoft.com/office/drawing/2014/main" id="{584786DF-E4D8-4E9C-A621-0A8147C7E960}"/>
              </a:ext>
            </a:extLst>
          </p:cNvPr>
          <p:cNvSpPr>
            <a:spLocks noChangeArrowheads="1"/>
          </p:cNvSpPr>
          <p:nvPr/>
        </p:nvSpPr>
        <p:spPr bwMode="auto">
          <a:xfrm>
            <a:off x="7613112" y="4230500"/>
            <a:ext cx="3227070" cy="1255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新細明體" charset="-120"/>
              </a:defRPr>
            </a:lvl1pPr>
            <a:lvl2pPr marL="742950" indent="-285750" eaLnBrk="0" hangingPunct="0">
              <a:defRPr kumimoji="1">
                <a:solidFill>
                  <a:schemeClr val="tx1"/>
                </a:solidFill>
                <a:latin typeface="Arial" panose="020B0604020202020204" pitchFamily="34" charset="0"/>
                <a:ea typeface="新細明體" charset="-120"/>
              </a:defRPr>
            </a:lvl2pPr>
            <a:lvl3pPr marL="1143000" indent="-228600" eaLnBrk="0" hangingPunct="0">
              <a:defRPr kumimoji="1">
                <a:solidFill>
                  <a:schemeClr val="tx1"/>
                </a:solidFill>
                <a:latin typeface="Arial" panose="020B0604020202020204" pitchFamily="34" charset="0"/>
                <a:ea typeface="新細明體" charset="-120"/>
              </a:defRPr>
            </a:lvl3pPr>
            <a:lvl4pPr marL="1600200" indent="-228600" eaLnBrk="0" hangingPunct="0">
              <a:defRPr kumimoji="1">
                <a:solidFill>
                  <a:schemeClr val="tx1"/>
                </a:solidFill>
                <a:latin typeface="Arial" panose="020B0604020202020204" pitchFamily="34" charset="0"/>
                <a:ea typeface="新細明體" charset="-120"/>
              </a:defRPr>
            </a:lvl4pPr>
            <a:lvl5pPr marL="2057400" indent="-228600" eaLnBrk="0" hangingPunct="0">
              <a:defRPr kumimoji="1">
                <a:solidFill>
                  <a:schemeClr val="tx1"/>
                </a:solidFill>
                <a:latin typeface="Arial" panose="020B0604020202020204" pitchFamily="34" charset="0"/>
                <a:ea typeface="新細明體"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charset="-120"/>
              </a:defRPr>
            </a:lvl9pPr>
          </a:lstStyle>
          <a:p>
            <a:pPr eaLnBrk="1" hangingPunct="1"/>
            <a:endParaRPr lang="zh-TW" altLang="en-US" sz="2520" b="1" dirty="0">
              <a:solidFill>
                <a:schemeClr val="bg1"/>
              </a:solidFill>
            </a:endParaRPr>
          </a:p>
          <a:p>
            <a:pPr eaLnBrk="1" hangingPunct="1"/>
            <a:r>
              <a:rPr lang="en-US" altLang="zh-TW" sz="2520" b="1" dirty="0">
                <a:solidFill>
                  <a:schemeClr val="bg1"/>
                </a:solidFill>
              </a:rPr>
              <a:t>De-identified data </a:t>
            </a:r>
          </a:p>
          <a:p>
            <a:pPr eaLnBrk="1" hangingPunct="1"/>
            <a:r>
              <a:rPr lang="zh-TW" altLang="en-US" sz="2520" b="1" dirty="0">
                <a:solidFill>
                  <a:schemeClr val="bg1"/>
                </a:solidFill>
              </a:rPr>
              <a:t>	</a:t>
            </a:r>
          </a:p>
        </p:txBody>
      </p:sp>
      <p:sp>
        <p:nvSpPr>
          <p:cNvPr id="15377" name="矩形 17">
            <a:extLst>
              <a:ext uri="{FF2B5EF4-FFF2-40B4-BE49-F238E27FC236}">
                <a16:creationId xmlns:a16="http://schemas.microsoft.com/office/drawing/2014/main" id="{86FD7B5F-97B2-4B35-8B0F-14CB92CDC1E2}"/>
              </a:ext>
            </a:extLst>
          </p:cNvPr>
          <p:cNvSpPr>
            <a:spLocks noChangeArrowheads="1"/>
          </p:cNvSpPr>
          <p:nvPr/>
        </p:nvSpPr>
        <p:spPr bwMode="auto">
          <a:xfrm>
            <a:off x="9548654" y="2859245"/>
            <a:ext cx="3381054" cy="1255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新細明體" charset="-120"/>
              </a:defRPr>
            </a:lvl1pPr>
            <a:lvl2pPr marL="742950" indent="-285750" eaLnBrk="0" hangingPunct="0">
              <a:defRPr kumimoji="1">
                <a:solidFill>
                  <a:schemeClr val="tx1"/>
                </a:solidFill>
                <a:latin typeface="Arial" panose="020B0604020202020204" pitchFamily="34" charset="0"/>
                <a:ea typeface="新細明體" charset="-120"/>
              </a:defRPr>
            </a:lvl2pPr>
            <a:lvl3pPr marL="1143000" indent="-228600" eaLnBrk="0" hangingPunct="0">
              <a:defRPr kumimoji="1">
                <a:solidFill>
                  <a:schemeClr val="tx1"/>
                </a:solidFill>
                <a:latin typeface="Arial" panose="020B0604020202020204" pitchFamily="34" charset="0"/>
                <a:ea typeface="新細明體" charset="-120"/>
              </a:defRPr>
            </a:lvl3pPr>
            <a:lvl4pPr marL="1600200" indent="-228600" eaLnBrk="0" hangingPunct="0">
              <a:defRPr kumimoji="1">
                <a:solidFill>
                  <a:schemeClr val="tx1"/>
                </a:solidFill>
                <a:latin typeface="Arial" panose="020B0604020202020204" pitchFamily="34" charset="0"/>
                <a:ea typeface="新細明體" charset="-120"/>
              </a:defRPr>
            </a:lvl4pPr>
            <a:lvl5pPr marL="2057400" indent="-228600" eaLnBrk="0" hangingPunct="0">
              <a:defRPr kumimoji="1">
                <a:solidFill>
                  <a:schemeClr val="tx1"/>
                </a:solidFill>
                <a:latin typeface="Arial" panose="020B0604020202020204" pitchFamily="34" charset="0"/>
                <a:ea typeface="新細明體"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charset="-120"/>
              </a:defRPr>
            </a:lvl9pPr>
          </a:lstStyle>
          <a:p>
            <a:pPr eaLnBrk="1" hangingPunct="1"/>
            <a:endParaRPr lang="zh-TW" altLang="en-US" sz="2520" b="1" dirty="0">
              <a:solidFill>
                <a:schemeClr val="bg1"/>
              </a:solidFill>
            </a:endParaRPr>
          </a:p>
          <a:p>
            <a:pPr eaLnBrk="1" hangingPunct="1"/>
            <a:r>
              <a:rPr lang="en-US" altLang="zh-TW" sz="2520" b="1" dirty="0">
                <a:solidFill>
                  <a:schemeClr val="bg1"/>
                </a:solidFill>
              </a:rPr>
              <a:t>Aggregate data </a:t>
            </a:r>
          </a:p>
          <a:p>
            <a:pPr eaLnBrk="1" hangingPunct="1"/>
            <a:r>
              <a:rPr lang="zh-TW" altLang="en-US" sz="2520" b="1" dirty="0">
                <a:solidFill>
                  <a:schemeClr val="bg1"/>
                </a:solidFill>
              </a:rPr>
              <a:t>	</a:t>
            </a:r>
          </a:p>
        </p:txBody>
      </p:sp>
      <p:sp>
        <p:nvSpPr>
          <p:cNvPr id="19" name="文字方塊 18">
            <a:extLst>
              <a:ext uri="{FF2B5EF4-FFF2-40B4-BE49-F238E27FC236}">
                <a16:creationId xmlns:a16="http://schemas.microsoft.com/office/drawing/2014/main" id="{A1EB1BB3-8336-4165-B53E-59A0F2C25133}"/>
              </a:ext>
            </a:extLst>
          </p:cNvPr>
          <p:cNvSpPr txBox="1"/>
          <p:nvPr/>
        </p:nvSpPr>
        <p:spPr>
          <a:xfrm>
            <a:off x="1586655" y="1657687"/>
            <a:ext cx="6800850" cy="2031325"/>
          </a:xfrm>
          <a:prstGeom prst="rect">
            <a:avLst/>
          </a:prstGeom>
          <a:noFill/>
        </p:spPr>
        <p:txBody>
          <a:bodyPr>
            <a:spAutoFit/>
          </a:bodyPr>
          <a:lstStyle/>
          <a:p>
            <a:pPr>
              <a:defRPr/>
            </a:pPr>
            <a:r>
              <a:rPr lang="en-US" altLang="zh-TW" sz="2520" dirty="0">
                <a:solidFill>
                  <a:schemeClr val="bg1"/>
                </a:solidFill>
                <a:latin typeface="+mj-lt"/>
                <a:ea typeface="新細明體" pitchFamily="18" charset="-120"/>
              </a:rPr>
              <a:t>Indirectly identifying variables (quasi-identifiers): probabilistically identify an individual, e.g., sex, date of birth or age, geo-codes, first language, ethnic origin, aboriginal identity … </a:t>
            </a:r>
            <a:endParaRPr lang="zh-TW" altLang="en-US" sz="2520" dirty="0">
              <a:solidFill>
                <a:schemeClr val="bg1"/>
              </a:solidFill>
              <a:latin typeface="+mj-lt"/>
              <a:ea typeface="新細明體" pitchFamily="18" charset="-120"/>
            </a:endParaRPr>
          </a:p>
        </p:txBody>
      </p:sp>
      <p:cxnSp>
        <p:nvCxnSpPr>
          <p:cNvPr id="15379" name="直線單箭頭接點 24">
            <a:extLst>
              <a:ext uri="{FF2B5EF4-FFF2-40B4-BE49-F238E27FC236}">
                <a16:creationId xmlns:a16="http://schemas.microsoft.com/office/drawing/2014/main" id="{2DD5A18F-6B9E-4CC1-A118-98B383A72363}"/>
              </a:ext>
            </a:extLst>
          </p:cNvPr>
          <p:cNvCxnSpPr>
            <a:cxnSpLocks noChangeShapeType="1"/>
          </p:cNvCxnSpPr>
          <p:nvPr/>
        </p:nvCxnSpPr>
        <p:spPr bwMode="auto">
          <a:xfrm flipH="1" flipV="1">
            <a:off x="3200400" y="5300664"/>
            <a:ext cx="321152" cy="1891346"/>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5380" name="直線單箭頭接點 26">
            <a:extLst>
              <a:ext uri="{FF2B5EF4-FFF2-40B4-BE49-F238E27FC236}">
                <a16:creationId xmlns:a16="http://schemas.microsoft.com/office/drawing/2014/main" id="{CDF755FB-D46D-4561-AA29-70E758C2FB91}"/>
              </a:ext>
            </a:extLst>
          </p:cNvPr>
          <p:cNvCxnSpPr>
            <a:cxnSpLocks noChangeShapeType="1"/>
          </p:cNvCxnSpPr>
          <p:nvPr/>
        </p:nvCxnSpPr>
        <p:spPr bwMode="auto">
          <a:xfrm>
            <a:off x="4234247" y="7657468"/>
            <a:ext cx="1266442" cy="44354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Rectangle 2">
            <a:extLst>
              <a:ext uri="{FF2B5EF4-FFF2-40B4-BE49-F238E27FC236}">
                <a16:creationId xmlns:a16="http://schemas.microsoft.com/office/drawing/2014/main" id="{901563F6-E929-414E-A1D7-199BB33C7BCB}"/>
              </a:ext>
            </a:extLst>
          </p:cNvPr>
          <p:cNvSpPr>
            <a:spLocks noGrp="1"/>
          </p:cNvSpPr>
          <p:nvPr>
            <p:ph type="title"/>
          </p:nvPr>
        </p:nvSpPr>
        <p:spPr/>
        <p:txBody>
          <a:bodyPr>
            <a:normAutofit/>
          </a:bodyPr>
          <a:lstStyle/>
          <a:p>
            <a:r>
              <a:rPr lang="en-CA" altLang="en-US" sz="3600" dirty="0"/>
              <a:t>De-Identification…</a:t>
            </a:r>
            <a:endParaRPr lang="en-US" altLang="en-US" sz="3600" dirty="0"/>
          </a:p>
        </p:txBody>
      </p:sp>
      <p:sp>
        <p:nvSpPr>
          <p:cNvPr id="92165" name="Rectangle 3">
            <a:extLst>
              <a:ext uri="{FF2B5EF4-FFF2-40B4-BE49-F238E27FC236}">
                <a16:creationId xmlns:a16="http://schemas.microsoft.com/office/drawing/2014/main" id="{D60F6573-F781-48F7-8C45-06E9840898EE}"/>
              </a:ext>
            </a:extLst>
          </p:cNvPr>
          <p:cNvSpPr>
            <a:spLocks noGrp="1"/>
          </p:cNvSpPr>
          <p:nvPr>
            <p:ph type="body" sz="quarter" idx="10"/>
          </p:nvPr>
        </p:nvSpPr>
        <p:spPr>
          <a:xfrm>
            <a:off x="453391" y="1775779"/>
            <a:ext cx="10824209" cy="6554152"/>
          </a:xfrm>
        </p:spPr>
        <p:txBody>
          <a:bodyPr>
            <a:normAutofit fontScale="92500"/>
          </a:bodyPr>
          <a:lstStyle/>
          <a:p>
            <a:pPr>
              <a:tabLst>
                <a:tab pos="395605" algn="l"/>
              </a:tabLst>
            </a:pPr>
            <a:r>
              <a:rPr lang="en-CA" altLang="en-US" sz="3600" dirty="0"/>
              <a:t>If proper de-identification techniques and re-identification risk management procedures are used, re-identification  becomes a very difficult task;</a:t>
            </a:r>
          </a:p>
          <a:p>
            <a:pPr>
              <a:buFontTx/>
              <a:buChar char="•"/>
              <a:tabLst>
                <a:tab pos="395605" algn="l"/>
              </a:tabLst>
            </a:pPr>
            <a:r>
              <a:rPr lang="en-CA" altLang="en-US" sz="3600" dirty="0"/>
              <a:t>While there may be a residual risk of re-identification, in the vast majority of cases, de-identification will strongly protect the privacy of individuals when additional safeguards are in place. </a:t>
            </a:r>
          </a:p>
          <a:p>
            <a:r>
              <a:rPr lang="en-US" altLang="en-US" sz="3600" dirty="0"/>
              <a:t>Personally identifiable data must be rendered non-identifiable;</a:t>
            </a:r>
          </a:p>
          <a:p>
            <a:r>
              <a:rPr lang="en-US" altLang="en-US" sz="3600" dirty="0"/>
              <a:t>Strong de-identification protocols must be used in conjunction with a risk of re-identification framework.</a:t>
            </a:r>
          </a:p>
          <a:p>
            <a:pPr marL="315595" indent="-315595" algn="l">
              <a:spcBef>
                <a:spcPts val="1680"/>
              </a:spcBef>
              <a:buFontTx/>
              <a:buChar char="•"/>
              <a:tabLst>
                <a:tab pos="395605" algn="l"/>
              </a:tabLst>
            </a:pPr>
            <a:endParaRPr lang="en-US" altLang="en-US" sz="3600" dirty="0"/>
          </a:p>
        </p:txBody>
      </p:sp>
      <p:sp>
        <p:nvSpPr>
          <p:cNvPr id="92162" name="Date Placeholder 3">
            <a:extLst>
              <a:ext uri="{FF2B5EF4-FFF2-40B4-BE49-F238E27FC236}">
                <a16:creationId xmlns:a16="http://schemas.microsoft.com/office/drawing/2014/main" id="{ACCACB60-0F32-4EC2-8DCB-1B4155DB54FF}"/>
              </a:ext>
            </a:extLst>
          </p:cNvPr>
          <p:cNvSpPr>
            <a:spLocks noGrp="1"/>
          </p:cNvSpPr>
          <p:nvPr>
            <p:ph type="dt" sz="half" idx="4294967295"/>
          </p:nvPr>
        </p:nvSpPr>
        <p:spPr bwMode="auto">
          <a:xfrm>
            <a:off x="455613" y="9021600"/>
            <a:ext cx="2215172"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360">
                <a:solidFill>
                  <a:srgbClr val="1B5691"/>
                </a:solidFill>
                <a:latin typeface="Calibri" panose="020F0502020204030204" pitchFamily="34" charset="0"/>
              </a:defRPr>
            </a:lvl1pPr>
            <a:lvl2pPr marL="1040130" indent="-400050">
              <a:spcBef>
                <a:spcPct val="20000"/>
              </a:spcBef>
              <a:buFont typeface="Arial" panose="020B0604020202020204" pitchFamily="34" charset="0"/>
              <a:buChar char="–"/>
              <a:defRPr sz="3360">
                <a:solidFill>
                  <a:srgbClr val="1B5691"/>
                </a:solidFill>
                <a:latin typeface="Calibri" panose="020F0502020204030204" pitchFamily="34" charset="0"/>
              </a:defRPr>
            </a:lvl2pPr>
            <a:lvl3pPr marL="1600200" indent="-320040">
              <a:spcBef>
                <a:spcPct val="20000"/>
              </a:spcBef>
              <a:buFont typeface="Arial" panose="020B0604020202020204" pitchFamily="34" charset="0"/>
              <a:buChar char="•"/>
              <a:defRPr sz="3360">
                <a:solidFill>
                  <a:srgbClr val="1B5691"/>
                </a:solidFill>
                <a:latin typeface="Calibri" panose="020F0502020204030204" pitchFamily="34" charset="0"/>
              </a:defRPr>
            </a:lvl3pPr>
            <a:lvl4pPr marL="2240280" indent="-320040">
              <a:spcBef>
                <a:spcPct val="20000"/>
              </a:spcBef>
              <a:buFont typeface="Arial" panose="020B0604020202020204" pitchFamily="34" charset="0"/>
              <a:buChar char="–"/>
              <a:defRPr sz="3360">
                <a:solidFill>
                  <a:srgbClr val="1B5691"/>
                </a:solidFill>
                <a:latin typeface="Calibri" panose="020F0502020204030204" pitchFamily="34" charset="0"/>
              </a:defRPr>
            </a:lvl4pPr>
            <a:lvl5pPr marL="2880360" indent="-320040">
              <a:spcBef>
                <a:spcPct val="20000"/>
              </a:spcBef>
              <a:buFont typeface="Arial" panose="020B0604020202020204" pitchFamily="34" charset="0"/>
              <a:buChar char="»"/>
              <a:defRPr sz="3360">
                <a:solidFill>
                  <a:srgbClr val="1B5691"/>
                </a:solidFill>
                <a:latin typeface="Calibri" panose="020F0502020204030204" pitchFamily="34" charset="0"/>
              </a:defRPr>
            </a:lvl5pPr>
            <a:lvl6pPr marL="3520440" indent="-320040" eaLnBrk="0" fontAlgn="base" hangingPunct="0">
              <a:spcBef>
                <a:spcPct val="20000"/>
              </a:spcBef>
              <a:spcAft>
                <a:spcPct val="0"/>
              </a:spcAft>
              <a:buFont typeface="Arial" panose="020B0604020202020204" pitchFamily="34" charset="0"/>
              <a:buChar char="»"/>
              <a:defRPr sz="3360">
                <a:solidFill>
                  <a:srgbClr val="1B5691"/>
                </a:solidFill>
                <a:latin typeface="Calibri" panose="020F0502020204030204" pitchFamily="34" charset="0"/>
              </a:defRPr>
            </a:lvl6pPr>
            <a:lvl7pPr marL="4160520" indent="-320040" eaLnBrk="0" fontAlgn="base" hangingPunct="0">
              <a:spcBef>
                <a:spcPct val="20000"/>
              </a:spcBef>
              <a:spcAft>
                <a:spcPct val="0"/>
              </a:spcAft>
              <a:buFont typeface="Arial" panose="020B0604020202020204" pitchFamily="34" charset="0"/>
              <a:buChar char="»"/>
              <a:defRPr sz="3360">
                <a:solidFill>
                  <a:srgbClr val="1B5691"/>
                </a:solidFill>
                <a:latin typeface="Calibri" panose="020F0502020204030204" pitchFamily="34" charset="0"/>
              </a:defRPr>
            </a:lvl7pPr>
            <a:lvl8pPr marL="4800600" indent="-320040" eaLnBrk="0" fontAlgn="base" hangingPunct="0">
              <a:spcBef>
                <a:spcPct val="20000"/>
              </a:spcBef>
              <a:spcAft>
                <a:spcPct val="0"/>
              </a:spcAft>
              <a:buFont typeface="Arial" panose="020B0604020202020204" pitchFamily="34" charset="0"/>
              <a:buChar char="»"/>
              <a:defRPr sz="3360">
                <a:solidFill>
                  <a:srgbClr val="1B5691"/>
                </a:solidFill>
                <a:latin typeface="Calibri" panose="020F0502020204030204" pitchFamily="34" charset="0"/>
              </a:defRPr>
            </a:lvl8pPr>
            <a:lvl9pPr marL="5440680" indent="-320040" eaLnBrk="0" fontAlgn="base" hangingPunct="0">
              <a:spcBef>
                <a:spcPct val="20000"/>
              </a:spcBef>
              <a:spcAft>
                <a:spcPct val="0"/>
              </a:spcAft>
              <a:buFont typeface="Arial" panose="020B0604020202020204" pitchFamily="34" charset="0"/>
              <a:buChar char="»"/>
              <a:defRPr sz="3360">
                <a:solidFill>
                  <a:srgbClr val="1B5691"/>
                </a:solidFill>
                <a:latin typeface="Calibri" panose="020F0502020204030204" pitchFamily="34" charset="0"/>
              </a:defRPr>
            </a:lvl9pPr>
          </a:lstStyle>
          <a:p>
            <a:pPr>
              <a:spcBef>
                <a:spcPct val="0"/>
              </a:spcBef>
              <a:buFontTx/>
              <a:buNone/>
            </a:pPr>
            <a:endParaRPr lang="en-CA" altLang="en-US" sz="1680">
              <a:solidFill>
                <a:schemeClr val="tx1"/>
              </a:solidFill>
              <a:latin typeface="Arial" panose="020B0604020202020204" pitchFamily="34" charset="0"/>
              <a:cs typeface="Arial" panose="020B0604020202020204" pitchFamily="34" charset="0"/>
            </a:endParaRPr>
          </a:p>
          <a:p>
            <a:pPr>
              <a:spcBef>
                <a:spcPct val="0"/>
              </a:spcBef>
              <a:buFontTx/>
              <a:buNone/>
            </a:pPr>
            <a:endParaRPr lang="en-US" altLang="en-US" sz="1680">
              <a:solidFill>
                <a:schemeClr val="tx1"/>
              </a:solidFill>
              <a:latin typeface="Arial" panose="020B0604020202020204" pitchFamily="34" charset="0"/>
              <a:cs typeface="Arial" panose="020B0604020202020204" pitchFamily="34" charset="0"/>
            </a:endParaRPr>
          </a:p>
          <a:p>
            <a:pPr>
              <a:spcBef>
                <a:spcPct val="0"/>
              </a:spcBef>
              <a:buFontTx/>
              <a:buNone/>
            </a:pPr>
            <a:endParaRPr lang="en-US" altLang="en-US" sz="1680">
              <a:solidFill>
                <a:schemeClr val="tx1"/>
              </a:solidFill>
              <a:latin typeface="Times New Roman" panose="02020603050405020304" pitchFamily="18" charset="0"/>
              <a:cs typeface="Arial" panose="020B0604020202020204" pitchFamily="34" charset="0"/>
            </a:endParaRPr>
          </a:p>
        </p:txBody>
      </p:sp>
      <p:sp>
        <p:nvSpPr>
          <p:cNvPr id="92163" name="Footer Placeholder 4">
            <a:extLst>
              <a:ext uri="{FF2B5EF4-FFF2-40B4-BE49-F238E27FC236}">
                <a16:creationId xmlns:a16="http://schemas.microsoft.com/office/drawing/2014/main" id="{1690FB98-0F5A-4B7A-9C08-DFA83C263634}"/>
              </a:ext>
            </a:extLst>
          </p:cNvPr>
          <p:cNvSpPr>
            <a:spLocks noGrp="1"/>
          </p:cNvSpPr>
          <p:nvPr>
            <p:ph type="ftr" sz="quarter" idx="4294967295"/>
          </p:nvPr>
        </p:nvSpPr>
        <p:spPr bwMode="auto">
          <a:xfrm>
            <a:off x="2670785" y="9042891"/>
            <a:ext cx="756084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360">
                <a:solidFill>
                  <a:srgbClr val="1B5691"/>
                </a:solidFill>
                <a:latin typeface="Calibri" panose="020F0502020204030204" pitchFamily="34" charset="0"/>
              </a:defRPr>
            </a:lvl1pPr>
            <a:lvl2pPr marL="1040130" indent="-400050">
              <a:spcBef>
                <a:spcPct val="20000"/>
              </a:spcBef>
              <a:buFont typeface="Arial" panose="020B0604020202020204" pitchFamily="34" charset="0"/>
              <a:buChar char="–"/>
              <a:defRPr sz="3360">
                <a:solidFill>
                  <a:srgbClr val="1B5691"/>
                </a:solidFill>
                <a:latin typeface="Calibri" panose="020F0502020204030204" pitchFamily="34" charset="0"/>
              </a:defRPr>
            </a:lvl2pPr>
            <a:lvl3pPr marL="1600200" indent="-320040">
              <a:spcBef>
                <a:spcPct val="20000"/>
              </a:spcBef>
              <a:buFont typeface="Arial" panose="020B0604020202020204" pitchFamily="34" charset="0"/>
              <a:buChar char="•"/>
              <a:defRPr sz="3360">
                <a:solidFill>
                  <a:srgbClr val="1B5691"/>
                </a:solidFill>
                <a:latin typeface="Calibri" panose="020F0502020204030204" pitchFamily="34" charset="0"/>
              </a:defRPr>
            </a:lvl3pPr>
            <a:lvl4pPr marL="2240280" indent="-320040">
              <a:spcBef>
                <a:spcPct val="20000"/>
              </a:spcBef>
              <a:buFont typeface="Arial" panose="020B0604020202020204" pitchFamily="34" charset="0"/>
              <a:buChar char="–"/>
              <a:defRPr sz="3360">
                <a:solidFill>
                  <a:srgbClr val="1B5691"/>
                </a:solidFill>
                <a:latin typeface="Calibri" panose="020F0502020204030204" pitchFamily="34" charset="0"/>
              </a:defRPr>
            </a:lvl4pPr>
            <a:lvl5pPr marL="2880360" indent="-320040">
              <a:spcBef>
                <a:spcPct val="20000"/>
              </a:spcBef>
              <a:buFont typeface="Arial" panose="020B0604020202020204" pitchFamily="34" charset="0"/>
              <a:buChar char="»"/>
              <a:defRPr sz="3360">
                <a:solidFill>
                  <a:srgbClr val="1B5691"/>
                </a:solidFill>
                <a:latin typeface="Calibri" panose="020F0502020204030204" pitchFamily="34" charset="0"/>
              </a:defRPr>
            </a:lvl5pPr>
            <a:lvl6pPr marL="3520440" indent="-320040" eaLnBrk="0" fontAlgn="base" hangingPunct="0">
              <a:spcBef>
                <a:spcPct val="20000"/>
              </a:spcBef>
              <a:spcAft>
                <a:spcPct val="0"/>
              </a:spcAft>
              <a:buFont typeface="Arial" panose="020B0604020202020204" pitchFamily="34" charset="0"/>
              <a:buChar char="»"/>
              <a:defRPr sz="3360">
                <a:solidFill>
                  <a:srgbClr val="1B5691"/>
                </a:solidFill>
                <a:latin typeface="Calibri" panose="020F0502020204030204" pitchFamily="34" charset="0"/>
              </a:defRPr>
            </a:lvl6pPr>
            <a:lvl7pPr marL="4160520" indent="-320040" eaLnBrk="0" fontAlgn="base" hangingPunct="0">
              <a:spcBef>
                <a:spcPct val="20000"/>
              </a:spcBef>
              <a:spcAft>
                <a:spcPct val="0"/>
              </a:spcAft>
              <a:buFont typeface="Arial" panose="020B0604020202020204" pitchFamily="34" charset="0"/>
              <a:buChar char="»"/>
              <a:defRPr sz="3360">
                <a:solidFill>
                  <a:srgbClr val="1B5691"/>
                </a:solidFill>
                <a:latin typeface="Calibri" panose="020F0502020204030204" pitchFamily="34" charset="0"/>
              </a:defRPr>
            </a:lvl7pPr>
            <a:lvl8pPr marL="4800600" indent="-320040" eaLnBrk="0" fontAlgn="base" hangingPunct="0">
              <a:spcBef>
                <a:spcPct val="20000"/>
              </a:spcBef>
              <a:spcAft>
                <a:spcPct val="0"/>
              </a:spcAft>
              <a:buFont typeface="Arial" panose="020B0604020202020204" pitchFamily="34" charset="0"/>
              <a:buChar char="»"/>
              <a:defRPr sz="3360">
                <a:solidFill>
                  <a:srgbClr val="1B5691"/>
                </a:solidFill>
                <a:latin typeface="Calibri" panose="020F0502020204030204" pitchFamily="34" charset="0"/>
              </a:defRPr>
            </a:lvl8pPr>
            <a:lvl9pPr marL="5440680" indent="-320040" eaLnBrk="0" fontAlgn="base" hangingPunct="0">
              <a:spcBef>
                <a:spcPct val="20000"/>
              </a:spcBef>
              <a:spcAft>
                <a:spcPct val="0"/>
              </a:spcAft>
              <a:buFont typeface="Arial" panose="020B0604020202020204" pitchFamily="34" charset="0"/>
              <a:buChar char="»"/>
              <a:defRPr sz="3360">
                <a:solidFill>
                  <a:srgbClr val="1B5691"/>
                </a:solidFill>
                <a:latin typeface="Calibri" panose="020F0502020204030204" pitchFamily="34" charset="0"/>
              </a:defRPr>
            </a:lvl9pPr>
          </a:lstStyle>
          <a:p>
            <a:pPr>
              <a:spcBef>
                <a:spcPct val="0"/>
              </a:spcBef>
              <a:buFontTx/>
              <a:buNone/>
            </a:pPr>
            <a:endParaRPr lang="en-US" altLang="en-US" sz="1680">
              <a:solidFill>
                <a:schemeClr val="tx1"/>
              </a:solidFill>
              <a:latin typeface="Arial" panose="020B0604020202020204" pitchFamily="34" charset="0"/>
              <a:cs typeface="Arial" panose="020B0604020202020204" pitchFamily="34" charset="0"/>
            </a:endParaRPr>
          </a:p>
          <a:p>
            <a:pPr>
              <a:spcBef>
                <a:spcPct val="0"/>
              </a:spcBef>
              <a:buFontTx/>
              <a:buNone/>
            </a:pPr>
            <a:endParaRPr lang="en-US" altLang="en-US" sz="1680">
              <a:solidFill>
                <a:schemeClr val="tx1"/>
              </a:solidFill>
              <a:latin typeface="Arial" panose="020B0604020202020204" pitchFamily="34" charset="0"/>
              <a:cs typeface="Arial" panose="020B0604020202020204" pitchFamily="34" charset="0"/>
            </a:endParaRPr>
          </a:p>
          <a:p>
            <a:pPr>
              <a:spcBef>
                <a:spcPct val="0"/>
              </a:spcBef>
              <a:buFontTx/>
              <a:buNone/>
            </a:pPr>
            <a:endParaRPr lang="en-US" altLang="en-US" sz="168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05256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a:extLst>
              <a:ext uri="{FF2B5EF4-FFF2-40B4-BE49-F238E27FC236}">
                <a16:creationId xmlns:a16="http://schemas.microsoft.com/office/drawing/2014/main" id="{BE0A3D2B-58F3-474D-90CC-059B0CFF7F5B}"/>
              </a:ext>
            </a:extLst>
          </p:cNvPr>
          <p:cNvSpPr>
            <a:spLocks noGrp="1"/>
          </p:cNvSpPr>
          <p:nvPr>
            <p:ph type="title"/>
          </p:nvPr>
        </p:nvSpPr>
        <p:spPr/>
        <p:txBody>
          <a:bodyPr>
            <a:normAutofit/>
          </a:bodyPr>
          <a:lstStyle/>
          <a:p>
            <a:r>
              <a:rPr lang="en-US" altLang="en-US" sz="3200" dirty="0"/>
              <a:t>Data minimization and De-Identified Data</a:t>
            </a:r>
          </a:p>
        </p:txBody>
      </p:sp>
      <p:sp>
        <p:nvSpPr>
          <p:cNvPr id="103427" name="Content Placeholder 2">
            <a:extLst>
              <a:ext uri="{FF2B5EF4-FFF2-40B4-BE49-F238E27FC236}">
                <a16:creationId xmlns:a16="http://schemas.microsoft.com/office/drawing/2014/main" id="{D5D68231-AA05-4F4F-87EF-5F2E3DD6CA35}"/>
              </a:ext>
            </a:extLst>
          </p:cNvPr>
          <p:cNvSpPr>
            <a:spLocks noGrp="1"/>
          </p:cNvSpPr>
          <p:nvPr>
            <p:ph type="body" sz="quarter" idx="10"/>
          </p:nvPr>
        </p:nvSpPr>
        <p:spPr/>
        <p:txBody>
          <a:bodyPr>
            <a:normAutofit/>
          </a:bodyPr>
          <a:lstStyle/>
          <a:p>
            <a:r>
              <a:rPr lang="en-US" altLang="en-US" sz="3600" dirty="0"/>
              <a:t>De-Identification and data minimization are among the most important safeguards in protecting personal information;</a:t>
            </a:r>
          </a:p>
          <a:p>
            <a:r>
              <a:rPr lang="en-US" altLang="en-US" sz="3600" dirty="0"/>
              <a:t>You should not collect, use or disclose personal information if other data (i.e., de-identified, encrypted or obfuscated) will serve the purpose;</a:t>
            </a:r>
          </a:p>
          <a:p>
            <a:r>
              <a:rPr lang="en-US" altLang="en-US" sz="3600" dirty="0"/>
              <a:t>The use of strong de-identification, aggregation, and encryption techniques are absolutely critical, and readily available.</a:t>
            </a:r>
          </a:p>
        </p:txBody>
      </p:sp>
    </p:spTree>
    <p:extLst>
      <p:ext uri="{BB962C8B-B14F-4D97-AF65-F5344CB8AC3E}">
        <p14:creationId xmlns:p14="http://schemas.microsoft.com/office/powerpoint/2010/main" val="11227026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B7E936-823A-43D4-86EE-FABC059AEA95}"/>
              </a:ext>
            </a:extLst>
          </p:cNvPr>
          <p:cNvSpPr>
            <a:spLocks noGrp="1"/>
          </p:cNvSpPr>
          <p:nvPr>
            <p:ph type="title"/>
          </p:nvPr>
        </p:nvSpPr>
        <p:spPr/>
        <p:txBody>
          <a:bodyPr/>
          <a:lstStyle/>
          <a:p>
            <a:r>
              <a:rPr lang="de-DE" dirty="0"/>
              <a:t>Privacy in Embedded Systems: </a:t>
            </a:r>
          </a:p>
        </p:txBody>
      </p:sp>
      <p:sp>
        <p:nvSpPr>
          <p:cNvPr id="3" name="Textplatzhalter 2">
            <a:extLst>
              <a:ext uri="{FF2B5EF4-FFF2-40B4-BE49-F238E27FC236}">
                <a16:creationId xmlns:a16="http://schemas.microsoft.com/office/drawing/2014/main" id="{DF59C6FB-6605-45B1-B426-4653E06C7F4C}"/>
              </a:ext>
            </a:extLst>
          </p:cNvPr>
          <p:cNvSpPr>
            <a:spLocks noGrp="1"/>
          </p:cNvSpPr>
          <p:nvPr>
            <p:ph type="body" sz="quarter" idx="10"/>
          </p:nvPr>
        </p:nvSpPr>
        <p:spPr/>
        <p:txBody>
          <a:bodyPr/>
          <a:lstStyle/>
          <a:p>
            <a:r>
              <a:rPr lang="de-DE" sz="4000" dirty="0"/>
              <a:t>Internet </a:t>
            </a:r>
            <a:r>
              <a:rPr lang="de-DE" sz="4000" dirty="0" err="1"/>
              <a:t>of</a:t>
            </a:r>
            <a:r>
              <a:rPr lang="de-DE" sz="4000" dirty="0"/>
              <a:t> </a:t>
            </a:r>
            <a:r>
              <a:rPr lang="de-DE" sz="4000" dirty="0" err="1"/>
              <a:t>Vehicule</a:t>
            </a:r>
            <a:endParaRPr lang="de-DE" sz="4000" dirty="0"/>
          </a:p>
          <a:p>
            <a:r>
              <a:rPr lang="en-US" altLang="zh-TW" sz="4000" dirty="0"/>
              <a:t>Non Intrusive Load Monitors (NILM)</a:t>
            </a:r>
            <a:endParaRPr lang="de-DE" sz="4000" dirty="0"/>
          </a:p>
          <a:p>
            <a:pPr marL="0" indent="0">
              <a:buNone/>
            </a:pPr>
            <a:endParaRPr lang="de-DE" sz="4000" dirty="0"/>
          </a:p>
          <a:p>
            <a:endParaRPr lang="de-DE" dirty="0"/>
          </a:p>
        </p:txBody>
      </p:sp>
      <p:sp>
        <p:nvSpPr>
          <p:cNvPr id="6" name="Foliennummernplatzhalter 5">
            <a:extLst>
              <a:ext uri="{FF2B5EF4-FFF2-40B4-BE49-F238E27FC236}">
                <a16:creationId xmlns:a16="http://schemas.microsoft.com/office/drawing/2014/main" id="{06C5322B-A62F-4C6A-9558-9B11511B003D}"/>
              </a:ext>
            </a:extLst>
          </p:cNvPr>
          <p:cNvSpPr>
            <a:spLocks noGrp="1"/>
          </p:cNvSpPr>
          <p:nvPr>
            <p:ph type="sldNum" sz="quarter" idx="13"/>
          </p:nvPr>
        </p:nvSpPr>
        <p:spPr/>
        <p:txBody>
          <a:bodyPr/>
          <a:lstStyle/>
          <a:p>
            <a:fld id="{78742581-81B1-425F-B25E-3CD197136A05}" type="slidenum">
              <a:rPr lang="de-DE" smtClean="0"/>
              <a:pPr/>
              <a:t>29</a:t>
            </a:fld>
            <a:endParaRPr lang="de-DE" dirty="0"/>
          </a:p>
        </p:txBody>
      </p:sp>
    </p:spTree>
    <p:extLst>
      <p:ext uri="{BB962C8B-B14F-4D97-AF65-F5344CB8AC3E}">
        <p14:creationId xmlns:p14="http://schemas.microsoft.com/office/powerpoint/2010/main" val="2835693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D6423ED4-526D-472D-AB76-3AEB843051AD}"/>
              </a:ext>
            </a:extLst>
          </p:cNvPr>
          <p:cNvSpPr txBox="1">
            <a:spLocks/>
          </p:cNvSpPr>
          <p:nvPr/>
        </p:nvSpPr>
        <p:spPr bwMode="auto">
          <a:xfrm>
            <a:off x="-180022" y="2280285"/>
            <a:ext cx="12801601"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1B569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rgbClr val="1B569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1B5691"/>
                </a:solidFill>
                <a:latin typeface="Calibri" panose="020F0502020204030204" pitchFamily="34" charset="0"/>
              </a:defRPr>
            </a:lvl3pPr>
            <a:lvl4pPr marL="1600200" indent="-228600">
              <a:spcBef>
                <a:spcPct val="20000"/>
              </a:spcBef>
              <a:buFont typeface="Arial" panose="020B0604020202020204" pitchFamily="34" charset="0"/>
              <a:buChar char="–"/>
              <a:defRPr sz="2400">
                <a:solidFill>
                  <a:srgbClr val="1B5691"/>
                </a:solidFill>
                <a:latin typeface="Calibri" panose="020F0502020204030204" pitchFamily="34" charset="0"/>
              </a:defRPr>
            </a:lvl4pPr>
            <a:lvl5pPr marL="2057400" indent="-228600">
              <a:spcBef>
                <a:spcPct val="20000"/>
              </a:spcBef>
              <a:buFont typeface="Arial" panose="020B0604020202020204" pitchFamily="34" charset="0"/>
              <a:buChar char="»"/>
              <a:defRPr sz="2400">
                <a:solidFill>
                  <a:srgbClr val="1B569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400">
                <a:solidFill>
                  <a:srgbClr val="1B569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400">
                <a:solidFill>
                  <a:srgbClr val="1B569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400">
                <a:solidFill>
                  <a:srgbClr val="1B569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400">
                <a:solidFill>
                  <a:srgbClr val="1B5691"/>
                </a:solidFill>
                <a:latin typeface="Calibri" panose="020F0502020204030204" pitchFamily="34" charset="0"/>
              </a:defRPr>
            </a:lvl9pPr>
          </a:lstStyle>
          <a:p>
            <a:pPr algn="ctr">
              <a:spcBef>
                <a:spcPct val="0"/>
              </a:spcBef>
              <a:buFontTx/>
              <a:buNone/>
            </a:pPr>
            <a:r>
              <a:rPr lang="en-US" altLang="en-US" sz="8800" b="1" dirty="0">
                <a:solidFill>
                  <a:srgbClr val="000066"/>
                </a:solidFill>
                <a:ea typeface="Verdana" panose="020B0604030504040204" pitchFamily="34" charset="0"/>
                <a:cs typeface="Verdana" panose="020B0604030504040204" pitchFamily="34" charset="0"/>
              </a:rPr>
              <a:t>Privacy </a:t>
            </a:r>
            <a:r>
              <a:rPr lang="en-US" altLang="en-US" sz="8800" b="1" dirty="0">
                <a:solidFill>
                  <a:srgbClr val="FF0000"/>
                </a:solidFill>
                <a:ea typeface="Verdana" panose="020B0604030504040204" pitchFamily="34" charset="0"/>
                <a:cs typeface="Verdana" panose="020B0604030504040204" pitchFamily="34" charset="0"/>
              </a:rPr>
              <a:t>≠</a:t>
            </a:r>
            <a:r>
              <a:rPr lang="en-US" altLang="en-US" sz="8800" b="1" dirty="0">
                <a:solidFill>
                  <a:srgbClr val="000066"/>
                </a:solidFill>
                <a:ea typeface="Verdana" panose="020B0604030504040204" pitchFamily="34" charset="0"/>
                <a:cs typeface="Verdana" panose="020B0604030504040204" pitchFamily="34" charset="0"/>
              </a:rPr>
              <a:t> Secrecy</a:t>
            </a:r>
            <a:endParaRPr lang="en-CA" altLang="en-US" sz="8800" b="1" dirty="0">
              <a:solidFill>
                <a:srgbClr val="000066"/>
              </a:solidFill>
              <a:ea typeface="Verdana" panose="020B0604030504040204" pitchFamily="34" charset="0"/>
              <a:cs typeface="Verdana" panose="020B0604030504040204" pitchFamily="34" charset="0"/>
            </a:endParaRPr>
          </a:p>
        </p:txBody>
      </p:sp>
      <p:sp>
        <p:nvSpPr>
          <p:cNvPr id="28675" name="Rectangle 1">
            <a:extLst>
              <a:ext uri="{FF2B5EF4-FFF2-40B4-BE49-F238E27FC236}">
                <a16:creationId xmlns:a16="http://schemas.microsoft.com/office/drawing/2014/main" id="{4F135262-801E-496A-B712-27EAA082DDC7}"/>
              </a:ext>
            </a:extLst>
          </p:cNvPr>
          <p:cNvSpPr>
            <a:spLocks noChangeArrowheads="1"/>
          </p:cNvSpPr>
          <p:nvPr/>
        </p:nvSpPr>
        <p:spPr bwMode="auto">
          <a:xfrm>
            <a:off x="-28892" y="5305108"/>
            <a:ext cx="1280160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rgbClr val="1B569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rgbClr val="1B569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1B5691"/>
                </a:solidFill>
                <a:latin typeface="Calibri" panose="020F0502020204030204" pitchFamily="34" charset="0"/>
              </a:defRPr>
            </a:lvl3pPr>
            <a:lvl4pPr marL="1600200" indent="-228600">
              <a:spcBef>
                <a:spcPct val="20000"/>
              </a:spcBef>
              <a:buFont typeface="Arial" panose="020B0604020202020204" pitchFamily="34" charset="0"/>
              <a:buChar char="–"/>
              <a:defRPr sz="2400">
                <a:solidFill>
                  <a:srgbClr val="1B5691"/>
                </a:solidFill>
                <a:latin typeface="Calibri" panose="020F0502020204030204" pitchFamily="34" charset="0"/>
              </a:defRPr>
            </a:lvl4pPr>
            <a:lvl5pPr marL="2057400" indent="-228600">
              <a:spcBef>
                <a:spcPct val="20000"/>
              </a:spcBef>
              <a:buFont typeface="Arial" panose="020B0604020202020204" pitchFamily="34" charset="0"/>
              <a:buChar char="»"/>
              <a:defRPr sz="2400">
                <a:solidFill>
                  <a:srgbClr val="1B569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400">
                <a:solidFill>
                  <a:srgbClr val="1B569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400">
                <a:solidFill>
                  <a:srgbClr val="1B569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400">
                <a:solidFill>
                  <a:srgbClr val="1B569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400">
                <a:solidFill>
                  <a:srgbClr val="1B5691"/>
                </a:solidFill>
                <a:latin typeface="Calibri" panose="020F0502020204030204" pitchFamily="34" charset="0"/>
              </a:defRPr>
            </a:lvl9pPr>
          </a:lstStyle>
          <a:p>
            <a:pPr algn="ctr">
              <a:lnSpc>
                <a:spcPct val="80000"/>
              </a:lnSpc>
              <a:spcBef>
                <a:spcPct val="0"/>
              </a:spcBef>
              <a:buFontTx/>
              <a:buNone/>
            </a:pPr>
            <a:r>
              <a:rPr lang="en-CA" altLang="en-US" sz="6000" b="1" dirty="0">
                <a:solidFill>
                  <a:srgbClr val="000066"/>
                </a:solidFill>
                <a:latin typeface="Times New Roman" panose="02020603050405020304" pitchFamily="18" charset="0"/>
              </a:rPr>
              <a:t>Privacy is </a:t>
            </a:r>
            <a:r>
              <a:rPr lang="en-CA" altLang="en-US" sz="6000" b="1" i="1" dirty="0">
                <a:solidFill>
                  <a:srgbClr val="000066"/>
                </a:solidFill>
                <a:latin typeface="Times New Roman" panose="02020603050405020304" pitchFamily="18" charset="0"/>
              </a:rPr>
              <a:t>not </a:t>
            </a:r>
            <a:r>
              <a:rPr lang="en-CA" altLang="en-US" sz="6000" b="1" dirty="0">
                <a:solidFill>
                  <a:srgbClr val="000066"/>
                </a:solidFill>
                <a:latin typeface="Times New Roman" panose="02020603050405020304" pitchFamily="18" charset="0"/>
              </a:rPr>
              <a:t>about having something to hide</a:t>
            </a:r>
          </a:p>
        </p:txBody>
      </p:sp>
      <p:sp>
        <p:nvSpPr>
          <p:cNvPr id="2" name="Titel 1">
            <a:extLst>
              <a:ext uri="{FF2B5EF4-FFF2-40B4-BE49-F238E27FC236}">
                <a16:creationId xmlns:a16="http://schemas.microsoft.com/office/drawing/2014/main" id="{FCE143F4-AEDD-4ABD-828C-E083084BED3D}"/>
              </a:ext>
            </a:extLst>
          </p:cNvPr>
          <p:cNvSpPr>
            <a:spLocks noGrp="1"/>
          </p:cNvSpPr>
          <p:nvPr>
            <p:ph type="title"/>
          </p:nvPr>
        </p:nvSpPr>
        <p:spPr/>
        <p:txBody>
          <a:bodyPr/>
          <a:lstStyle/>
          <a:p>
            <a:endParaRPr lang="de-DE"/>
          </a:p>
        </p:txBody>
      </p:sp>
    </p:spTree>
    <p:extLst>
      <p:ext uri="{BB962C8B-B14F-4D97-AF65-F5344CB8AC3E}">
        <p14:creationId xmlns:p14="http://schemas.microsoft.com/office/powerpoint/2010/main" val="15465361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標題 1">
            <a:extLst>
              <a:ext uri="{FF2B5EF4-FFF2-40B4-BE49-F238E27FC236}">
                <a16:creationId xmlns:a16="http://schemas.microsoft.com/office/drawing/2014/main" id="{033A93E5-9C03-44EC-807E-1005FF5CCA0A}"/>
              </a:ext>
            </a:extLst>
          </p:cNvPr>
          <p:cNvSpPr>
            <a:spLocks noGrp="1"/>
          </p:cNvSpPr>
          <p:nvPr>
            <p:ph type="title"/>
          </p:nvPr>
        </p:nvSpPr>
        <p:spPr/>
        <p:txBody>
          <a:bodyPr/>
          <a:lstStyle/>
          <a:p>
            <a:r>
              <a:rPr lang="en-US" altLang="zh-TW" dirty="0">
                <a:solidFill>
                  <a:schemeClr val="bg2"/>
                </a:solidFill>
              </a:rPr>
              <a:t>Internet of Vehicle </a:t>
            </a:r>
            <a:endParaRPr lang="zh-TW" altLang="en-US" dirty="0">
              <a:solidFill>
                <a:schemeClr val="bg2"/>
              </a:solidFill>
            </a:endParaRPr>
          </a:p>
        </p:txBody>
      </p:sp>
      <p:sp>
        <p:nvSpPr>
          <p:cNvPr id="22531" name="內容版面配置區 2">
            <a:extLst>
              <a:ext uri="{FF2B5EF4-FFF2-40B4-BE49-F238E27FC236}">
                <a16:creationId xmlns:a16="http://schemas.microsoft.com/office/drawing/2014/main" id="{DC691A18-3026-4679-B01F-53AED1A322B9}"/>
              </a:ext>
            </a:extLst>
          </p:cNvPr>
          <p:cNvSpPr>
            <a:spLocks noGrp="1"/>
          </p:cNvSpPr>
          <p:nvPr>
            <p:ph idx="1"/>
          </p:nvPr>
        </p:nvSpPr>
        <p:spPr>
          <a:xfrm>
            <a:off x="287154" y="2127839"/>
            <a:ext cx="5658060" cy="3064828"/>
          </a:xfrm>
        </p:spPr>
        <p:txBody>
          <a:bodyPr/>
          <a:lstStyle/>
          <a:p>
            <a:r>
              <a:rPr lang="en-US" altLang="zh-TW" sz="3200" dirty="0">
                <a:solidFill>
                  <a:schemeClr val="bg1"/>
                </a:solidFill>
              </a:rPr>
              <a:t>Refers to the vehicles to vehicles, vehicles to roads, vehicles to people, vehicles to sensing equipment interaction, implement dynamic mobile communication system of the vehicles with the </a:t>
            </a:r>
            <a:r>
              <a:rPr lang="en-US" altLang="zh-TW" sz="3200" b="1" dirty="0">
                <a:solidFill>
                  <a:schemeClr val="bg1"/>
                </a:solidFill>
              </a:rPr>
              <a:t>public network</a:t>
            </a:r>
            <a:r>
              <a:rPr lang="en-US" altLang="zh-TW" sz="3200" dirty="0">
                <a:solidFill>
                  <a:schemeClr val="bg1"/>
                </a:solidFill>
              </a:rPr>
              <a:t>.</a:t>
            </a:r>
          </a:p>
        </p:txBody>
      </p:sp>
      <p:pic>
        <p:nvPicPr>
          <p:cNvPr id="22532" name="Picture 2">
            <a:extLst>
              <a:ext uri="{FF2B5EF4-FFF2-40B4-BE49-F238E27FC236}">
                <a16:creationId xmlns:a16="http://schemas.microsoft.com/office/drawing/2014/main" id="{80B2F9B3-EA28-47C4-A0A3-2005EE8DB2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5214" y="1532416"/>
            <a:ext cx="6599940" cy="5548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4ED30D20-9700-45BF-BFB0-94AB8A61885E}"/>
              </a:ext>
            </a:extLst>
          </p:cNvPr>
          <p:cNvSpPr>
            <a:spLocks noGrp="1"/>
          </p:cNvSpPr>
          <p:nvPr>
            <p:ph type="sldNum" sz="quarter" idx="12"/>
          </p:nvPr>
        </p:nvSpPr>
        <p:spPr/>
        <p:txBody>
          <a:bodyPr/>
          <a:lstStyle/>
          <a:p>
            <a:pPr>
              <a:defRPr/>
            </a:pPr>
            <a:fld id="{96DF1E3C-84A5-469E-B751-CE8F098E859F}" type="slidenum">
              <a:rPr lang="en-US" altLang="en-US" smtClean="0"/>
              <a:pPr>
                <a:defRPr/>
              </a:pPr>
              <a:t>31</a:t>
            </a:fld>
            <a:endParaRPr lang="en-US" altLang="en-US"/>
          </a:p>
        </p:txBody>
      </p:sp>
      <p:pic>
        <p:nvPicPr>
          <p:cNvPr id="58" name="Grafik 57">
            <a:extLst>
              <a:ext uri="{FF2B5EF4-FFF2-40B4-BE49-F238E27FC236}">
                <a16:creationId xmlns:a16="http://schemas.microsoft.com/office/drawing/2014/main" id="{1ED391A8-7ADF-4E83-9398-340549DD1787}"/>
              </a:ext>
            </a:extLst>
          </p:cNvPr>
          <p:cNvPicPr>
            <a:picLocks noChangeAspect="1"/>
          </p:cNvPicPr>
          <p:nvPr/>
        </p:nvPicPr>
        <p:blipFill>
          <a:blip r:embed="rId2"/>
          <a:stretch>
            <a:fillRect/>
          </a:stretch>
        </p:blipFill>
        <p:spPr>
          <a:xfrm>
            <a:off x="1183205" y="2323343"/>
            <a:ext cx="9754897" cy="5013121"/>
          </a:xfrm>
          <a:prstGeom prst="rect">
            <a:avLst/>
          </a:prstGeom>
        </p:spPr>
      </p:pic>
      <p:sp>
        <p:nvSpPr>
          <p:cNvPr id="60" name="Titel 59">
            <a:extLst>
              <a:ext uri="{FF2B5EF4-FFF2-40B4-BE49-F238E27FC236}">
                <a16:creationId xmlns:a16="http://schemas.microsoft.com/office/drawing/2014/main" id="{453744A0-4A18-43D0-BC84-E5C7ECB1B4A9}"/>
              </a:ext>
            </a:extLst>
          </p:cNvPr>
          <p:cNvSpPr>
            <a:spLocks noGrp="1"/>
          </p:cNvSpPr>
          <p:nvPr>
            <p:ph type="title"/>
          </p:nvPr>
        </p:nvSpPr>
        <p:spPr/>
        <p:txBody>
          <a:bodyPr>
            <a:normAutofit fontScale="90000"/>
          </a:bodyPr>
          <a:lstStyle/>
          <a:p>
            <a:r>
              <a:rPr lang="en-US" dirty="0">
                <a:solidFill>
                  <a:schemeClr val="bg2"/>
                </a:solidFill>
              </a:rPr>
              <a:t>ITS Station Reference Architecture</a:t>
            </a:r>
            <a:br>
              <a:rPr lang="en-US" dirty="0">
                <a:solidFill>
                  <a:schemeClr val="bg2"/>
                </a:solidFill>
              </a:rPr>
            </a:br>
            <a:r>
              <a:rPr lang="en-US" dirty="0">
                <a:solidFill>
                  <a:schemeClr val="bg2"/>
                </a:solidFill>
              </a:rPr>
              <a:t> </a:t>
            </a:r>
            <a:br>
              <a:rPr lang="en-US" dirty="0">
                <a:solidFill>
                  <a:schemeClr val="bg2"/>
                </a:solidFill>
              </a:rPr>
            </a:br>
            <a:r>
              <a:rPr lang="en-US" dirty="0">
                <a:solidFill>
                  <a:schemeClr val="bg2"/>
                </a:solidFill>
              </a:rPr>
              <a:t>(ISO 21217)</a:t>
            </a:r>
            <a:endParaRPr lang="de-DE" dirty="0">
              <a:solidFill>
                <a:schemeClr val="bg2"/>
              </a:solidFill>
            </a:endParaRPr>
          </a:p>
        </p:txBody>
      </p:sp>
    </p:spTree>
    <p:extLst>
      <p:ext uri="{BB962C8B-B14F-4D97-AF65-F5344CB8AC3E}">
        <p14:creationId xmlns:p14="http://schemas.microsoft.com/office/powerpoint/2010/main" val="15018537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id="{76A4964D-F77A-4A82-8F21-B612340FF91A}"/>
              </a:ext>
            </a:extLst>
          </p:cNvPr>
          <p:cNvSpPr>
            <a:spLocks noGrp="1"/>
          </p:cNvSpPr>
          <p:nvPr>
            <p:ph type="title"/>
          </p:nvPr>
        </p:nvSpPr>
        <p:spPr/>
        <p:txBody>
          <a:bodyPr/>
          <a:lstStyle/>
          <a:p>
            <a:r>
              <a:rPr lang="de-DE" dirty="0"/>
              <a:t>Privacy </a:t>
            </a:r>
            <a:r>
              <a:rPr lang="de-DE" dirty="0" err="1"/>
              <a:t>Issues</a:t>
            </a:r>
            <a:r>
              <a:rPr lang="de-DE" dirty="0"/>
              <a:t> and </a:t>
            </a:r>
            <a:r>
              <a:rPr lang="de-DE" dirty="0" err="1"/>
              <a:t>Risks</a:t>
            </a:r>
            <a:endParaRPr lang="de-DE" dirty="0"/>
          </a:p>
        </p:txBody>
      </p:sp>
      <p:sp>
        <p:nvSpPr>
          <p:cNvPr id="12" name="Textplatzhalter 11">
            <a:extLst>
              <a:ext uri="{FF2B5EF4-FFF2-40B4-BE49-F238E27FC236}">
                <a16:creationId xmlns:a16="http://schemas.microsoft.com/office/drawing/2014/main" id="{BC818771-FB6D-4F65-AC6C-2E8E799EA15F}"/>
              </a:ext>
            </a:extLst>
          </p:cNvPr>
          <p:cNvSpPr>
            <a:spLocks noGrp="1"/>
          </p:cNvSpPr>
          <p:nvPr>
            <p:ph type="body" sz="quarter" idx="10"/>
          </p:nvPr>
        </p:nvSpPr>
        <p:spPr>
          <a:xfrm>
            <a:off x="453391" y="1371600"/>
            <a:ext cx="11794808" cy="7249886"/>
          </a:xfrm>
        </p:spPr>
        <p:txBody>
          <a:bodyPr>
            <a:normAutofit fontScale="70000" lnSpcReduction="20000"/>
          </a:bodyPr>
          <a:lstStyle/>
          <a:p>
            <a:pPr marL="0" indent="0">
              <a:buNone/>
            </a:pPr>
            <a:r>
              <a:rPr lang="en-US" altLang="zh-TW" sz="4100" b="1" dirty="0"/>
              <a:t>Privacy Issues:</a:t>
            </a:r>
          </a:p>
          <a:p>
            <a:r>
              <a:rPr lang="en-US" altLang="zh-TW" sz="4000" dirty="0" err="1"/>
              <a:t>Untraceability</a:t>
            </a:r>
            <a:r>
              <a:rPr lang="en-US" altLang="zh-TW" sz="4000" dirty="0"/>
              <a:t>: vehicle’s action should not be traced</a:t>
            </a:r>
          </a:p>
          <a:p>
            <a:r>
              <a:rPr lang="en-US" altLang="zh-TW" sz="4000" dirty="0" err="1"/>
              <a:t>Unlinkability</a:t>
            </a:r>
            <a:r>
              <a:rPr lang="en-US" altLang="zh-TW" sz="4000" dirty="0"/>
              <a:t>: vehicle’s identity should not be identified </a:t>
            </a:r>
          </a:p>
          <a:p>
            <a:pPr lvl="1"/>
            <a:r>
              <a:rPr lang="en-US" altLang="zh-TW" sz="3400" dirty="0"/>
              <a:t>Weak Anonymity: vehicles should not be identified from the messages they send </a:t>
            </a:r>
          </a:p>
          <a:p>
            <a:pPr lvl="1"/>
            <a:r>
              <a:rPr lang="en-US" altLang="zh-TW" sz="3400" dirty="0"/>
              <a:t>Strong Anonymity: no message are linkable vehicles</a:t>
            </a:r>
          </a:p>
          <a:p>
            <a:r>
              <a:rPr lang="en-US" altLang="zh-TW" sz="4000" dirty="0"/>
              <a:t>Location Privacy </a:t>
            </a:r>
          </a:p>
          <a:p>
            <a:pPr lvl="1"/>
            <a:r>
              <a:rPr lang="en-US" altLang="zh-TW" sz="3400" dirty="0"/>
              <a:t>Location of a vehicle over time should remain private</a:t>
            </a:r>
          </a:p>
          <a:p>
            <a:pPr marL="640080" lvl="1" indent="0">
              <a:buNone/>
            </a:pPr>
            <a:endParaRPr lang="en-US" altLang="zh-TW" sz="3800" dirty="0"/>
          </a:p>
          <a:p>
            <a:pPr marL="0" indent="0">
              <a:buNone/>
            </a:pPr>
            <a:r>
              <a:rPr lang="en-US" sz="4200" b="1" dirty="0"/>
              <a:t>Privacy Risks:</a:t>
            </a:r>
          </a:p>
          <a:p>
            <a:r>
              <a:rPr lang="en-US" altLang="zh-TW" sz="3800" dirty="0"/>
              <a:t>Two types</a:t>
            </a:r>
          </a:p>
          <a:p>
            <a:pPr lvl="1"/>
            <a:r>
              <a:rPr lang="en-US" altLang="zh-TW" sz="3300" dirty="0"/>
              <a:t>Real time (where the vehicle is presently located) or</a:t>
            </a:r>
          </a:p>
          <a:p>
            <a:pPr lvl="1"/>
            <a:r>
              <a:rPr lang="en-US" altLang="zh-TW" sz="3300" dirty="0"/>
              <a:t>Historic (where the vehicle was at a certain time on a certain day). </a:t>
            </a:r>
          </a:p>
          <a:p>
            <a:r>
              <a:rPr lang="en-US" altLang="zh-TW" sz="3800" dirty="0"/>
              <a:t>Locate and track specific vehicles. </a:t>
            </a:r>
          </a:p>
          <a:p>
            <a:pPr lvl="1"/>
            <a:r>
              <a:rPr lang="en-US" altLang="zh-TW" sz="3300" dirty="0"/>
              <a:t>Location </a:t>
            </a:r>
            <a:r>
              <a:rPr lang="en-US" altLang="zh-TW" sz="3300" b="1" dirty="0">
                <a:solidFill>
                  <a:srgbClr val="FF0000"/>
                </a:solidFill>
                <a:sym typeface="Symbol" panose="05050102010706020507" pitchFamily="18" charset="2"/>
              </a:rPr>
              <a:t></a:t>
            </a:r>
            <a:r>
              <a:rPr lang="en-US" altLang="zh-TW" sz="3300" dirty="0">
                <a:sym typeface="Symbol" panose="05050102010706020507" pitchFamily="18" charset="2"/>
              </a:rPr>
              <a:t> </a:t>
            </a:r>
            <a:r>
              <a:rPr lang="en-US" altLang="zh-TW" sz="3300" dirty="0"/>
              <a:t>unique vehicle identifier (or series of identifiers) </a:t>
            </a:r>
            <a:r>
              <a:rPr lang="en-US" altLang="zh-TW" sz="3300" b="1" dirty="0">
                <a:solidFill>
                  <a:srgbClr val="FF0000"/>
                </a:solidFill>
                <a:sym typeface="Symbol" panose="05050102010706020507" pitchFamily="18" charset="2"/>
              </a:rPr>
              <a:t></a:t>
            </a:r>
            <a:r>
              <a:rPr lang="en-US" altLang="zh-TW" sz="3300" dirty="0">
                <a:sym typeface="Symbol" panose="05050102010706020507" pitchFamily="18" charset="2"/>
              </a:rPr>
              <a:t> </a:t>
            </a:r>
            <a:r>
              <a:rPr lang="en-US" altLang="zh-TW" sz="3300" dirty="0"/>
              <a:t>an individual (a registered owner).</a:t>
            </a:r>
          </a:p>
          <a:p>
            <a:endParaRPr lang="de-DE" dirty="0"/>
          </a:p>
        </p:txBody>
      </p:sp>
      <p:sp>
        <p:nvSpPr>
          <p:cNvPr id="5" name="Fußzeilenplatzhalter 4">
            <a:extLst>
              <a:ext uri="{FF2B5EF4-FFF2-40B4-BE49-F238E27FC236}">
                <a16:creationId xmlns:a16="http://schemas.microsoft.com/office/drawing/2014/main" id="{0134F30D-CF39-467D-8843-76C46842A5AE}"/>
              </a:ext>
            </a:extLst>
          </p:cNvPr>
          <p:cNvSpPr>
            <a:spLocks noGrp="1"/>
          </p:cNvSpPr>
          <p:nvPr>
            <p:ph type="ftr" sz="quarter" idx="4294967295"/>
          </p:nvPr>
        </p:nvSpPr>
        <p:spPr>
          <a:xfrm>
            <a:off x="2670785" y="9042891"/>
            <a:ext cx="7560840" cy="504000"/>
          </a:xfrm>
        </p:spPr>
        <p:txBody>
          <a:bodyPr/>
          <a:lstStyle/>
          <a:p>
            <a:pPr>
              <a:defRPr/>
            </a:pPr>
            <a:endParaRPr lang="en-US"/>
          </a:p>
        </p:txBody>
      </p:sp>
      <p:sp>
        <p:nvSpPr>
          <p:cNvPr id="6" name="Foliennummernplatzhalter 5">
            <a:extLst>
              <a:ext uri="{FF2B5EF4-FFF2-40B4-BE49-F238E27FC236}">
                <a16:creationId xmlns:a16="http://schemas.microsoft.com/office/drawing/2014/main" id="{94FDD900-3938-4F18-AC99-B0A4858499BF}"/>
              </a:ext>
            </a:extLst>
          </p:cNvPr>
          <p:cNvSpPr>
            <a:spLocks noGrp="1"/>
          </p:cNvSpPr>
          <p:nvPr>
            <p:ph type="sldNum" sz="quarter" idx="13"/>
          </p:nvPr>
        </p:nvSpPr>
        <p:spPr/>
        <p:txBody>
          <a:bodyPr/>
          <a:lstStyle/>
          <a:p>
            <a:pPr>
              <a:defRPr/>
            </a:pPr>
            <a:fld id="{96DF1E3C-84A5-469E-B751-CE8F098E859F}" type="slidenum">
              <a:rPr lang="en-US" altLang="en-US" smtClean="0"/>
              <a:pPr>
                <a:defRPr/>
              </a:pPr>
              <a:t>32</a:t>
            </a:fld>
            <a:endParaRPr lang="en-US" altLang="en-US"/>
          </a:p>
        </p:txBody>
      </p:sp>
    </p:spTree>
    <p:extLst>
      <p:ext uri="{BB962C8B-B14F-4D97-AF65-F5344CB8AC3E}">
        <p14:creationId xmlns:p14="http://schemas.microsoft.com/office/powerpoint/2010/main" val="24594351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D570AF-6C3B-4232-B89B-EB8782783D02}"/>
              </a:ext>
            </a:extLst>
          </p:cNvPr>
          <p:cNvSpPr>
            <a:spLocks noGrp="1"/>
          </p:cNvSpPr>
          <p:nvPr>
            <p:ph type="title"/>
          </p:nvPr>
        </p:nvSpPr>
        <p:spPr/>
        <p:txBody>
          <a:bodyPr/>
          <a:lstStyle/>
          <a:p>
            <a:r>
              <a:rPr lang="de-DE" dirty="0"/>
              <a:t>Pseudonyms</a:t>
            </a:r>
          </a:p>
        </p:txBody>
      </p:sp>
      <p:sp>
        <p:nvSpPr>
          <p:cNvPr id="6" name="Foliennummernplatzhalter 5">
            <a:extLst>
              <a:ext uri="{FF2B5EF4-FFF2-40B4-BE49-F238E27FC236}">
                <a16:creationId xmlns:a16="http://schemas.microsoft.com/office/drawing/2014/main" id="{5AF48537-43B4-4F90-842B-C25DD150CE1F}"/>
              </a:ext>
            </a:extLst>
          </p:cNvPr>
          <p:cNvSpPr>
            <a:spLocks noGrp="1"/>
          </p:cNvSpPr>
          <p:nvPr>
            <p:ph type="sldNum" sz="quarter" idx="13"/>
          </p:nvPr>
        </p:nvSpPr>
        <p:spPr/>
        <p:txBody>
          <a:bodyPr/>
          <a:lstStyle/>
          <a:p>
            <a:fld id="{78742581-81B1-425F-B25E-3CD197136A05}" type="slidenum">
              <a:rPr lang="de-DE" smtClean="0"/>
              <a:pPr/>
              <a:t>33</a:t>
            </a:fld>
            <a:endParaRPr lang="de-DE" dirty="0"/>
          </a:p>
        </p:txBody>
      </p:sp>
      <p:grpSp>
        <p:nvGrpSpPr>
          <p:cNvPr id="7" name="群組 9">
            <a:extLst>
              <a:ext uri="{FF2B5EF4-FFF2-40B4-BE49-F238E27FC236}">
                <a16:creationId xmlns:a16="http://schemas.microsoft.com/office/drawing/2014/main" id="{70E7AC15-6F66-4A5D-AECF-D3DA79925A83}"/>
              </a:ext>
            </a:extLst>
          </p:cNvPr>
          <p:cNvGrpSpPr>
            <a:grpSpLocks/>
          </p:cNvGrpSpPr>
          <p:nvPr/>
        </p:nvGrpSpPr>
        <p:grpSpPr bwMode="auto">
          <a:xfrm>
            <a:off x="680485" y="1977656"/>
            <a:ext cx="7060017" cy="4635795"/>
            <a:chOff x="107504" y="1499767"/>
            <a:chExt cx="5680166" cy="3297385"/>
          </a:xfrm>
        </p:grpSpPr>
        <p:pic>
          <p:nvPicPr>
            <p:cNvPr id="8" name="Picture 2">
              <a:extLst>
                <a:ext uri="{FF2B5EF4-FFF2-40B4-BE49-F238E27FC236}">
                  <a16:creationId xmlns:a16="http://schemas.microsoft.com/office/drawing/2014/main" id="{4971D31F-7083-4718-8F55-ACC50A61D4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499767"/>
              <a:ext cx="5680166" cy="3297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a:extLst>
                <a:ext uri="{FF2B5EF4-FFF2-40B4-BE49-F238E27FC236}">
                  <a16:creationId xmlns:a16="http://schemas.microsoft.com/office/drawing/2014/main" id="{64A3CFDE-F406-42A0-9239-229EA30AC6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5593" y="3845719"/>
              <a:ext cx="2238375" cy="83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0" name="矩形 4">
            <a:extLst>
              <a:ext uri="{FF2B5EF4-FFF2-40B4-BE49-F238E27FC236}">
                <a16:creationId xmlns:a16="http://schemas.microsoft.com/office/drawing/2014/main" id="{F5418088-0EDB-4782-A139-DC8CA1415834}"/>
              </a:ext>
            </a:extLst>
          </p:cNvPr>
          <p:cNvSpPr/>
          <p:nvPr/>
        </p:nvSpPr>
        <p:spPr>
          <a:xfrm>
            <a:off x="7740502" y="2775527"/>
            <a:ext cx="4869203" cy="2246769"/>
          </a:xfrm>
          <a:prstGeom prst="rect">
            <a:avLst/>
          </a:prstGeom>
        </p:spPr>
        <p:txBody>
          <a:bodyPr wrap="square">
            <a:spAutoFit/>
          </a:bodyPr>
          <a:lstStyle/>
          <a:p>
            <a:pPr lvl="1">
              <a:defRPr/>
            </a:pPr>
            <a:r>
              <a:rPr lang="en-US" altLang="zh-TW" sz="2800" dirty="0">
                <a:solidFill>
                  <a:schemeClr val="bg2"/>
                </a:solidFill>
                <a:latin typeface="+mj-lt"/>
              </a:rPr>
              <a:t>Not allow for message sender to be identified.</a:t>
            </a:r>
          </a:p>
          <a:p>
            <a:pPr lvl="1">
              <a:defRPr/>
            </a:pPr>
            <a:endParaRPr lang="en-US" altLang="zh-TW" sz="2800" dirty="0">
              <a:solidFill>
                <a:schemeClr val="bg2"/>
              </a:solidFill>
              <a:latin typeface="+mj-lt"/>
            </a:endParaRPr>
          </a:p>
          <a:p>
            <a:pPr>
              <a:defRPr/>
            </a:pPr>
            <a:r>
              <a:rPr lang="en-US" altLang="zh-TW" sz="2800" dirty="0">
                <a:solidFill>
                  <a:schemeClr val="bg2"/>
                </a:solidFill>
                <a:latin typeface="+mj-lt"/>
              </a:rPr>
              <a:t>Difficult to link two or more messages to a specific node.</a:t>
            </a:r>
          </a:p>
        </p:txBody>
      </p:sp>
    </p:spTree>
    <p:extLst>
      <p:ext uri="{BB962C8B-B14F-4D97-AF65-F5344CB8AC3E}">
        <p14:creationId xmlns:p14="http://schemas.microsoft.com/office/powerpoint/2010/main" val="42151326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720BDE-97A2-435D-8963-D969649635A5}"/>
              </a:ext>
            </a:extLst>
          </p:cNvPr>
          <p:cNvSpPr>
            <a:spLocks noGrp="1"/>
          </p:cNvSpPr>
          <p:nvPr>
            <p:ph type="title"/>
          </p:nvPr>
        </p:nvSpPr>
        <p:spPr/>
        <p:txBody>
          <a:bodyPr>
            <a:normAutofit/>
          </a:bodyPr>
          <a:lstStyle/>
          <a:p>
            <a:r>
              <a:rPr lang="en-US" altLang="zh-TW" sz="3200" dirty="0"/>
              <a:t>Non Intrusive Load Monitors (NILM)</a:t>
            </a:r>
            <a:endParaRPr lang="de-DE" sz="3200" dirty="0"/>
          </a:p>
        </p:txBody>
      </p:sp>
      <p:sp>
        <p:nvSpPr>
          <p:cNvPr id="6" name="Foliennummernplatzhalter 5">
            <a:extLst>
              <a:ext uri="{FF2B5EF4-FFF2-40B4-BE49-F238E27FC236}">
                <a16:creationId xmlns:a16="http://schemas.microsoft.com/office/drawing/2014/main" id="{39260C61-60D8-4BC1-970A-2895F691CF80}"/>
              </a:ext>
            </a:extLst>
          </p:cNvPr>
          <p:cNvSpPr>
            <a:spLocks noGrp="1"/>
          </p:cNvSpPr>
          <p:nvPr>
            <p:ph type="sldNum" sz="quarter" idx="13"/>
          </p:nvPr>
        </p:nvSpPr>
        <p:spPr/>
        <p:txBody>
          <a:bodyPr/>
          <a:lstStyle/>
          <a:p>
            <a:fld id="{78742581-81B1-425F-B25E-3CD197136A05}" type="slidenum">
              <a:rPr lang="de-DE" smtClean="0"/>
              <a:pPr/>
              <a:t>34</a:t>
            </a:fld>
            <a:endParaRPr lang="de-DE" dirty="0"/>
          </a:p>
        </p:txBody>
      </p:sp>
      <p:pic>
        <p:nvPicPr>
          <p:cNvPr id="31" name="Grafik 30">
            <a:extLst>
              <a:ext uri="{FF2B5EF4-FFF2-40B4-BE49-F238E27FC236}">
                <a16:creationId xmlns:a16="http://schemas.microsoft.com/office/drawing/2014/main" id="{FE472A63-6436-489A-A94C-202C305DDD02}"/>
              </a:ext>
            </a:extLst>
          </p:cNvPr>
          <p:cNvPicPr>
            <a:picLocks noChangeAspect="1"/>
          </p:cNvPicPr>
          <p:nvPr/>
        </p:nvPicPr>
        <p:blipFill>
          <a:blip r:embed="rId3"/>
          <a:stretch>
            <a:fillRect/>
          </a:stretch>
        </p:blipFill>
        <p:spPr>
          <a:xfrm>
            <a:off x="765544" y="1525179"/>
            <a:ext cx="11482653" cy="6674147"/>
          </a:xfrm>
          <a:prstGeom prst="rect">
            <a:avLst/>
          </a:prstGeom>
        </p:spPr>
      </p:pic>
    </p:spTree>
    <p:extLst>
      <p:ext uri="{BB962C8B-B14F-4D97-AF65-F5344CB8AC3E}">
        <p14:creationId xmlns:p14="http://schemas.microsoft.com/office/powerpoint/2010/main" val="10262164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1">
            <a:extLst>
              <a:ext uri="{FF2B5EF4-FFF2-40B4-BE49-F238E27FC236}">
                <a16:creationId xmlns:a16="http://schemas.microsoft.com/office/drawing/2014/main" id="{483E1C73-C3BE-43CF-826F-5F6C5EA6A736}"/>
              </a:ext>
            </a:extLst>
          </p:cNvPr>
          <p:cNvSpPr>
            <a:spLocks noGrp="1"/>
          </p:cNvSpPr>
          <p:nvPr>
            <p:ph type="title"/>
          </p:nvPr>
        </p:nvSpPr>
        <p:spPr/>
        <p:txBody>
          <a:bodyPr/>
          <a:lstStyle/>
          <a:p>
            <a:r>
              <a:rPr lang="en-US" altLang="en-US" dirty="0"/>
              <a:t>“Privacy by Design – Ready for Takeoff”</a:t>
            </a:r>
          </a:p>
        </p:txBody>
      </p:sp>
      <p:sp>
        <p:nvSpPr>
          <p:cNvPr id="136195" name="Content Placeholder 2">
            <a:extLst>
              <a:ext uri="{FF2B5EF4-FFF2-40B4-BE49-F238E27FC236}">
                <a16:creationId xmlns:a16="http://schemas.microsoft.com/office/drawing/2014/main" id="{C9E39493-D47A-485C-9AB0-71819118D458}"/>
              </a:ext>
            </a:extLst>
          </p:cNvPr>
          <p:cNvSpPr>
            <a:spLocks noGrp="1"/>
          </p:cNvSpPr>
          <p:nvPr>
            <p:ph type="body" sz="quarter" idx="10"/>
          </p:nvPr>
        </p:nvSpPr>
        <p:spPr/>
        <p:txBody>
          <a:bodyPr/>
          <a:lstStyle/>
          <a:p>
            <a:pPr marL="0" indent="0">
              <a:buNone/>
            </a:pPr>
            <a:r>
              <a:rPr lang="en-US" altLang="en-US" sz="3500" dirty="0"/>
              <a:t>The passage of the EU’s GDPR … is bringing </a:t>
            </a:r>
            <a:r>
              <a:rPr lang="en-US" altLang="en-US" sz="3500" dirty="0" err="1"/>
              <a:t>PbD</a:t>
            </a:r>
            <a:r>
              <a:rPr lang="en-US" altLang="en-US" sz="3500" dirty="0"/>
              <a:t> to top of mind as personal operations are adjusted to comply with new GDPR rules…In short, the GDPR has already given </a:t>
            </a:r>
            <a:r>
              <a:rPr lang="en-US" altLang="en-US" sz="3500" dirty="0" err="1"/>
              <a:t>PbD</a:t>
            </a:r>
            <a:r>
              <a:rPr lang="en-US" altLang="en-US" sz="3500" dirty="0"/>
              <a:t> new visibility and vigor. Positive-sum change is on its way – not just to Europe, but across the world.</a:t>
            </a:r>
          </a:p>
          <a:p>
            <a:pPr marL="0" indent="0">
              <a:buNone/>
            </a:pPr>
            <a:endParaRPr lang="en-US" altLang="en-US" sz="1260" dirty="0"/>
          </a:p>
        </p:txBody>
      </p:sp>
      <p:sp>
        <p:nvSpPr>
          <p:cNvPr id="136196" name="Rectangle 3">
            <a:extLst>
              <a:ext uri="{FF2B5EF4-FFF2-40B4-BE49-F238E27FC236}">
                <a16:creationId xmlns:a16="http://schemas.microsoft.com/office/drawing/2014/main" id="{26EC9692-DD9D-44B9-BEE4-25E553657303}"/>
              </a:ext>
            </a:extLst>
          </p:cNvPr>
          <p:cNvSpPr>
            <a:spLocks noChangeArrowheads="1"/>
          </p:cNvSpPr>
          <p:nvPr/>
        </p:nvSpPr>
        <p:spPr bwMode="auto">
          <a:xfrm>
            <a:off x="166688" y="8429944"/>
            <a:ext cx="105679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rgbClr val="1B569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rgbClr val="1B569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1B5691"/>
                </a:solidFill>
                <a:latin typeface="Calibri" panose="020F0502020204030204" pitchFamily="34" charset="0"/>
              </a:defRPr>
            </a:lvl3pPr>
            <a:lvl4pPr marL="1600200" indent="-228600">
              <a:spcBef>
                <a:spcPct val="20000"/>
              </a:spcBef>
              <a:buFont typeface="Arial" panose="020B0604020202020204" pitchFamily="34" charset="0"/>
              <a:buChar char="–"/>
              <a:defRPr sz="2400">
                <a:solidFill>
                  <a:srgbClr val="1B5691"/>
                </a:solidFill>
                <a:latin typeface="Calibri" panose="020F0502020204030204" pitchFamily="34" charset="0"/>
              </a:defRPr>
            </a:lvl4pPr>
            <a:lvl5pPr marL="2057400" indent="-228600">
              <a:spcBef>
                <a:spcPct val="20000"/>
              </a:spcBef>
              <a:buFont typeface="Arial" panose="020B0604020202020204" pitchFamily="34" charset="0"/>
              <a:buChar char="»"/>
              <a:defRPr sz="2400">
                <a:solidFill>
                  <a:srgbClr val="1B569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400">
                <a:solidFill>
                  <a:srgbClr val="1B569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400">
                <a:solidFill>
                  <a:srgbClr val="1B569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400">
                <a:solidFill>
                  <a:srgbClr val="1B569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400">
                <a:solidFill>
                  <a:srgbClr val="1B5691"/>
                </a:solidFill>
                <a:latin typeface="Calibri" panose="020F0502020204030204" pitchFamily="34" charset="0"/>
              </a:defRPr>
            </a:lvl9pPr>
          </a:lstStyle>
          <a:p>
            <a:pPr>
              <a:spcBef>
                <a:spcPct val="0"/>
              </a:spcBef>
              <a:buFontTx/>
              <a:buNone/>
            </a:pPr>
            <a:r>
              <a:rPr lang="en-US" altLang="en-US" sz="1400">
                <a:solidFill>
                  <a:schemeClr val="tx1"/>
                </a:solidFill>
                <a:latin typeface="Arial" panose="020B0604020202020204" pitchFamily="34" charset="0"/>
              </a:rPr>
              <a:t>http://privacyelephant.blogspot.ca/2016/11/privacy-by-design-ready-for-takeoff.html</a:t>
            </a:r>
          </a:p>
        </p:txBody>
      </p:sp>
      <p:sp>
        <p:nvSpPr>
          <p:cNvPr id="136197" name="TextBox 4">
            <a:extLst>
              <a:ext uri="{FF2B5EF4-FFF2-40B4-BE49-F238E27FC236}">
                <a16:creationId xmlns:a16="http://schemas.microsoft.com/office/drawing/2014/main" id="{4A0138F3-FC56-4B34-98FE-153DBA88FEF8}"/>
              </a:ext>
            </a:extLst>
          </p:cNvPr>
          <p:cNvSpPr txBox="1">
            <a:spLocks noChangeArrowheads="1"/>
          </p:cNvSpPr>
          <p:nvPr/>
        </p:nvSpPr>
        <p:spPr bwMode="auto">
          <a:xfrm>
            <a:off x="9801359" y="7320915"/>
            <a:ext cx="2842445"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400">
                <a:solidFill>
                  <a:srgbClr val="1B569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rgbClr val="1B569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1B5691"/>
                </a:solidFill>
                <a:latin typeface="Calibri" panose="020F0502020204030204" pitchFamily="34" charset="0"/>
              </a:defRPr>
            </a:lvl3pPr>
            <a:lvl4pPr marL="1600200" indent="-228600">
              <a:spcBef>
                <a:spcPct val="20000"/>
              </a:spcBef>
              <a:buFont typeface="Arial" panose="020B0604020202020204" pitchFamily="34" charset="0"/>
              <a:buChar char="–"/>
              <a:defRPr sz="2400">
                <a:solidFill>
                  <a:srgbClr val="1B5691"/>
                </a:solidFill>
                <a:latin typeface="Calibri" panose="020F0502020204030204" pitchFamily="34" charset="0"/>
              </a:defRPr>
            </a:lvl4pPr>
            <a:lvl5pPr marL="2057400" indent="-228600">
              <a:spcBef>
                <a:spcPct val="20000"/>
              </a:spcBef>
              <a:buFont typeface="Arial" panose="020B0604020202020204" pitchFamily="34" charset="0"/>
              <a:buChar char="»"/>
              <a:defRPr sz="2400">
                <a:solidFill>
                  <a:srgbClr val="1B569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400">
                <a:solidFill>
                  <a:srgbClr val="1B569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400">
                <a:solidFill>
                  <a:srgbClr val="1B569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400">
                <a:solidFill>
                  <a:srgbClr val="1B569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400">
                <a:solidFill>
                  <a:srgbClr val="1B5691"/>
                </a:solidFill>
                <a:latin typeface="Calibri" panose="020F0502020204030204" pitchFamily="34" charset="0"/>
              </a:defRPr>
            </a:lvl9pPr>
          </a:lstStyle>
          <a:p>
            <a:pPr algn="r">
              <a:spcBef>
                <a:spcPct val="0"/>
              </a:spcBef>
              <a:buFontTx/>
              <a:buNone/>
            </a:pPr>
            <a:r>
              <a:rPr lang="en-US" altLang="en-US" sz="2520">
                <a:solidFill>
                  <a:schemeClr val="tx1"/>
                </a:solidFill>
                <a:latin typeface="Arial" panose="020B0604020202020204" pitchFamily="34" charset="0"/>
              </a:rPr>
              <a:t>Privacy Elephant</a:t>
            </a:r>
          </a:p>
          <a:p>
            <a:pPr algn="r">
              <a:spcBef>
                <a:spcPct val="0"/>
              </a:spcBef>
              <a:buFontTx/>
              <a:buNone/>
            </a:pPr>
            <a:r>
              <a:rPr lang="en-US" altLang="en-US" sz="2520">
                <a:solidFill>
                  <a:schemeClr val="tx1"/>
                </a:solidFill>
                <a:latin typeface="Arial" panose="020B0604020202020204" pitchFamily="34" charset="0"/>
              </a:rPr>
              <a:t>November 4, 2016</a:t>
            </a:r>
          </a:p>
        </p:txBody>
      </p:sp>
    </p:spTree>
    <p:extLst>
      <p:ext uri="{BB962C8B-B14F-4D97-AF65-F5344CB8AC3E}">
        <p14:creationId xmlns:p14="http://schemas.microsoft.com/office/powerpoint/2010/main" val="6030729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8D15B4-87D6-4500-8BDE-79F1B8E5001D}"/>
              </a:ext>
            </a:extLst>
          </p:cNvPr>
          <p:cNvSpPr>
            <a:spLocks noGrp="1"/>
          </p:cNvSpPr>
          <p:nvPr>
            <p:ph type="title"/>
          </p:nvPr>
        </p:nvSpPr>
        <p:spPr/>
        <p:txBody>
          <a:bodyPr/>
          <a:lstStyle/>
          <a:p>
            <a:r>
              <a:rPr lang="en-US" altLang="en-US" dirty="0"/>
              <a:t>Privacy by Design – Hope </a:t>
            </a:r>
            <a:r>
              <a:rPr lang="en-US" altLang="en-US" dirty="0">
                <a:sym typeface="Wingdings" panose="05000000000000000000" pitchFamily="2" charset="2"/>
              </a:rPr>
              <a:t> </a:t>
            </a:r>
            <a:endParaRPr lang="de-DE" dirty="0"/>
          </a:p>
        </p:txBody>
      </p:sp>
      <p:sp>
        <p:nvSpPr>
          <p:cNvPr id="4" name="Foliennummernplatzhalter 3">
            <a:extLst>
              <a:ext uri="{FF2B5EF4-FFF2-40B4-BE49-F238E27FC236}">
                <a16:creationId xmlns:a16="http://schemas.microsoft.com/office/drawing/2014/main" id="{BD51BED6-AE2E-4848-A4F4-603A0E05E998}"/>
              </a:ext>
            </a:extLst>
          </p:cNvPr>
          <p:cNvSpPr>
            <a:spLocks noGrp="1"/>
          </p:cNvSpPr>
          <p:nvPr>
            <p:ph type="sldNum" sz="quarter" idx="13"/>
          </p:nvPr>
        </p:nvSpPr>
        <p:spPr/>
        <p:txBody>
          <a:bodyPr/>
          <a:lstStyle/>
          <a:p>
            <a:fld id="{78742581-81B1-425F-B25E-3CD197136A05}" type="slidenum">
              <a:rPr lang="de-DE" smtClean="0"/>
              <a:pPr/>
              <a:t>36</a:t>
            </a:fld>
            <a:endParaRPr lang="de-DE" dirty="0"/>
          </a:p>
        </p:txBody>
      </p:sp>
      <p:pic>
        <p:nvPicPr>
          <p:cNvPr id="5" name="Grafik 4">
            <a:extLst>
              <a:ext uri="{FF2B5EF4-FFF2-40B4-BE49-F238E27FC236}">
                <a16:creationId xmlns:a16="http://schemas.microsoft.com/office/drawing/2014/main" id="{7DBC2B54-1051-4409-B122-A4CD41DD8B76}"/>
              </a:ext>
            </a:extLst>
          </p:cNvPr>
          <p:cNvPicPr>
            <a:picLocks noChangeAspect="1"/>
          </p:cNvPicPr>
          <p:nvPr/>
        </p:nvPicPr>
        <p:blipFill>
          <a:blip r:embed="rId2"/>
          <a:stretch>
            <a:fillRect/>
          </a:stretch>
        </p:blipFill>
        <p:spPr>
          <a:xfrm>
            <a:off x="1547135" y="1075805"/>
            <a:ext cx="9707330" cy="7449590"/>
          </a:xfrm>
          <a:prstGeom prst="rect">
            <a:avLst/>
          </a:prstGeom>
        </p:spPr>
      </p:pic>
    </p:spTree>
    <p:extLst>
      <p:ext uri="{BB962C8B-B14F-4D97-AF65-F5344CB8AC3E}">
        <p14:creationId xmlns:p14="http://schemas.microsoft.com/office/powerpoint/2010/main" val="26233355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D9E453-827D-45CD-876B-2F3520E88BF9}"/>
              </a:ext>
            </a:extLst>
          </p:cNvPr>
          <p:cNvSpPr>
            <a:spLocks noGrp="1"/>
          </p:cNvSpPr>
          <p:nvPr>
            <p:ph type="title"/>
          </p:nvPr>
        </p:nvSpPr>
        <p:spPr/>
        <p:txBody>
          <a:bodyPr/>
          <a:lstStyle/>
          <a:p>
            <a:r>
              <a:rPr lang="de-DE" sz="3600" dirty="0" err="1"/>
              <a:t>Conclusion</a:t>
            </a:r>
            <a:endParaRPr lang="de-DE" dirty="0"/>
          </a:p>
        </p:txBody>
      </p:sp>
      <p:sp>
        <p:nvSpPr>
          <p:cNvPr id="3" name="Textplatzhalter 2">
            <a:extLst>
              <a:ext uri="{FF2B5EF4-FFF2-40B4-BE49-F238E27FC236}">
                <a16:creationId xmlns:a16="http://schemas.microsoft.com/office/drawing/2014/main" id="{BD6EED0C-CFBE-4D29-932E-AC6F0CADFEF1}"/>
              </a:ext>
            </a:extLst>
          </p:cNvPr>
          <p:cNvSpPr>
            <a:spLocks noGrp="1"/>
          </p:cNvSpPr>
          <p:nvPr>
            <p:ph type="body" sz="quarter" idx="10"/>
          </p:nvPr>
        </p:nvSpPr>
        <p:spPr/>
        <p:txBody>
          <a:bodyPr/>
          <a:lstStyle/>
          <a:p>
            <a:pPr marL="377825" indent="-377825">
              <a:spcBef>
                <a:spcPts val="1680"/>
              </a:spcBef>
              <a:defRPr/>
            </a:pPr>
            <a:r>
              <a:rPr lang="en-CA" sz="3200" dirty="0"/>
              <a:t>Privacy and security risks are best managed by proactively embedding the principles of </a:t>
            </a:r>
            <a:r>
              <a:rPr lang="en-CA" sz="3200" i="1" dirty="0"/>
              <a:t>Privacy by Design</a:t>
            </a:r>
            <a:r>
              <a:rPr lang="en-CA" sz="3200" dirty="0"/>
              <a:t>;</a:t>
            </a:r>
          </a:p>
          <a:p>
            <a:pPr marL="377825" indent="-377825">
              <a:spcBef>
                <a:spcPts val="1680"/>
              </a:spcBef>
              <a:defRPr/>
            </a:pPr>
            <a:r>
              <a:rPr lang="en-CA" sz="3200" dirty="0"/>
              <a:t>Focus on prevention: It is much easier and far more cost-effective to build in privacy and security, up-front, rather than after-the-fact, reflecting the most ethical treatment of personal data; </a:t>
            </a:r>
          </a:p>
          <a:p>
            <a:pPr marL="377825" indent="-377825">
              <a:spcBef>
                <a:spcPts val="1680"/>
              </a:spcBef>
              <a:defRPr/>
            </a:pPr>
            <a:r>
              <a:rPr lang="en-US" sz="3200" dirty="0"/>
              <a:t>Abandon zero-sum thinking – embrace doubly-enabling systems: Privacy </a:t>
            </a:r>
            <a:r>
              <a:rPr lang="en-US" sz="3200" u="sng" dirty="0"/>
              <a:t>and</a:t>
            </a:r>
            <a:r>
              <a:rPr lang="en-US" sz="3200" dirty="0"/>
              <a:t> Security; Privacy </a:t>
            </a:r>
            <a:r>
              <a:rPr lang="en-US" sz="3200" u="sng" dirty="0"/>
              <a:t>and</a:t>
            </a:r>
            <a:r>
              <a:rPr lang="en-US" sz="3200" dirty="0"/>
              <a:t> Data Utility;</a:t>
            </a:r>
            <a:endParaRPr lang="en-CA" sz="3200" dirty="0"/>
          </a:p>
          <a:p>
            <a:endParaRPr lang="de-DE" dirty="0"/>
          </a:p>
        </p:txBody>
      </p:sp>
      <p:sp>
        <p:nvSpPr>
          <p:cNvPr id="6" name="Foliennummernplatzhalter 5">
            <a:extLst>
              <a:ext uri="{FF2B5EF4-FFF2-40B4-BE49-F238E27FC236}">
                <a16:creationId xmlns:a16="http://schemas.microsoft.com/office/drawing/2014/main" id="{B9C2D7B9-7768-482A-8E34-0F2383AEEC39}"/>
              </a:ext>
            </a:extLst>
          </p:cNvPr>
          <p:cNvSpPr>
            <a:spLocks noGrp="1"/>
          </p:cNvSpPr>
          <p:nvPr>
            <p:ph type="sldNum" sz="quarter" idx="13"/>
          </p:nvPr>
        </p:nvSpPr>
        <p:spPr/>
        <p:txBody>
          <a:bodyPr/>
          <a:lstStyle/>
          <a:p>
            <a:fld id="{78742581-81B1-425F-B25E-3CD197136A05}" type="slidenum">
              <a:rPr lang="de-DE" smtClean="0"/>
              <a:pPr/>
              <a:t>37</a:t>
            </a:fld>
            <a:endParaRPr lang="de-DE" dirty="0"/>
          </a:p>
        </p:txBody>
      </p:sp>
    </p:spTree>
    <p:extLst>
      <p:ext uri="{BB962C8B-B14F-4D97-AF65-F5344CB8AC3E}">
        <p14:creationId xmlns:p14="http://schemas.microsoft.com/office/powerpoint/2010/main" val="58742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EE49EA-38A5-4D48-8A57-4E599E488266}"/>
              </a:ext>
            </a:extLst>
          </p:cNvPr>
          <p:cNvSpPr>
            <a:spLocks noGrp="1"/>
          </p:cNvSpPr>
          <p:nvPr>
            <p:ph type="title"/>
          </p:nvPr>
        </p:nvSpPr>
        <p:spPr/>
        <p:txBody>
          <a:bodyPr/>
          <a:lstStyle/>
          <a:p>
            <a:r>
              <a:rPr lang="de-DE" dirty="0"/>
              <a:t>Information Privacy</a:t>
            </a:r>
          </a:p>
        </p:txBody>
      </p:sp>
      <p:sp>
        <p:nvSpPr>
          <p:cNvPr id="5" name="Rechteck 4">
            <a:extLst>
              <a:ext uri="{FF2B5EF4-FFF2-40B4-BE49-F238E27FC236}">
                <a16:creationId xmlns:a16="http://schemas.microsoft.com/office/drawing/2014/main" id="{98CA68C2-AB04-42E2-AF5D-6CA49295DE4C}"/>
              </a:ext>
            </a:extLst>
          </p:cNvPr>
          <p:cNvSpPr/>
          <p:nvPr/>
        </p:nvSpPr>
        <p:spPr>
          <a:xfrm>
            <a:off x="453390" y="1960073"/>
            <a:ext cx="11327484" cy="5262979"/>
          </a:xfrm>
          <a:prstGeom prst="rect">
            <a:avLst/>
          </a:prstGeom>
        </p:spPr>
        <p:txBody>
          <a:bodyPr wrap="square">
            <a:spAutoFit/>
          </a:bodyPr>
          <a:lstStyle/>
          <a:p>
            <a:pPr marL="457200" indent="-457200">
              <a:buFont typeface="Arial" panose="020B0604020202020204" pitchFamily="34" charset="0"/>
              <a:buChar char="•"/>
            </a:pPr>
            <a:r>
              <a:rPr lang="en-US" sz="2800" b="1" dirty="0">
                <a:solidFill>
                  <a:schemeClr val="bg1"/>
                </a:solidFill>
              </a:rPr>
              <a:t>Information privacy </a:t>
            </a:r>
            <a:r>
              <a:rPr lang="en-US" sz="2800" dirty="0">
                <a:solidFill>
                  <a:schemeClr val="bg1"/>
                </a:solidFill>
              </a:rPr>
              <a:t>refers to the right or ability of individuals to exercise control over the collection, use and disclosure by others of their personal information</a:t>
            </a:r>
          </a:p>
          <a:p>
            <a:pPr marL="457200" indent="-457200">
              <a:buFont typeface="Arial" panose="020B0604020202020204" pitchFamily="34" charset="0"/>
              <a:buChar char="•"/>
            </a:pPr>
            <a:endParaRPr lang="en-US" sz="2800" dirty="0">
              <a:solidFill>
                <a:schemeClr val="bg1"/>
              </a:solidFill>
            </a:endParaRPr>
          </a:p>
          <a:p>
            <a:pPr marL="457200" indent="-457200">
              <a:buFont typeface="Arial" panose="020B0604020202020204" pitchFamily="34" charset="0"/>
              <a:buChar char="•"/>
            </a:pPr>
            <a:r>
              <a:rPr lang="en-US" sz="2800" b="1" dirty="0">
                <a:solidFill>
                  <a:schemeClr val="bg1"/>
                </a:solidFill>
              </a:rPr>
              <a:t>Personally-identifiable information (“PII”) </a:t>
            </a:r>
            <a:r>
              <a:rPr lang="en-US" sz="2800" dirty="0">
                <a:solidFill>
                  <a:schemeClr val="bg1"/>
                </a:solidFill>
              </a:rPr>
              <a:t>can be biographical, biological, genealogical, historical, transactional, locational, relational, computational, vocational or reputational, and is the stuff that makes up our modern identity </a:t>
            </a:r>
          </a:p>
          <a:p>
            <a:pPr marL="457200" indent="-457200">
              <a:buFont typeface="Arial" panose="020B0604020202020204" pitchFamily="34" charset="0"/>
              <a:buChar char="•"/>
            </a:pPr>
            <a:endParaRPr lang="en-US" sz="2800" dirty="0">
              <a:solidFill>
                <a:schemeClr val="bg1"/>
              </a:solidFill>
            </a:endParaRPr>
          </a:p>
          <a:p>
            <a:pPr marL="457200" indent="-457200">
              <a:buFont typeface="Arial" panose="020B0604020202020204" pitchFamily="34" charset="0"/>
              <a:buChar char="•"/>
            </a:pPr>
            <a:r>
              <a:rPr lang="en-US" sz="2800" b="1" dirty="0">
                <a:solidFill>
                  <a:schemeClr val="bg1"/>
                </a:solidFill>
              </a:rPr>
              <a:t>Personal information</a:t>
            </a:r>
            <a:r>
              <a:rPr lang="en-US" sz="2800" dirty="0">
                <a:solidFill>
                  <a:schemeClr val="bg1"/>
                </a:solidFill>
              </a:rPr>
              <a:t> must be managed responsibly. When it is not, accountability is undermined and confidence in our evolving information society is eroded. </a:t>
            </a:r>
          </a:p>
        </p:txBody>
      </p:sp>
    </p:spTree>
    <p:extLst>
      <p:ext uri="{BB962C8B-B14F-4D97-AF65-F5344CB8AC3E}">
        <p14:creationId xmlns:p14="http://schemas.microsoft.com/office/powerpoint/2010/main" val="1808466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29A935-393C-4581-B8EB-781794FA82C2}"/>
              </a:ext>
            </a:extLst>
          </p:cNvPr>
          <p:cNvSpPr>
            <a:spLocks noGrp="1"/>
          </p:cNvSpPr>
          <p:nvPr>
            <p:ph type="title"/>
          </p:nvPr>
        </p:nvSpPr>
        <p:spPr/>
        <p:txBody>
          <a:bodyPr/>
          <a:lstStyle/>
          <a:p>
            <a:r>
              <a:rPr lang="de-DE" dirty="0" err="1"/>
              <a:t>Meta</a:t>
            </a:r>
            <a:r>
              <a:rPr lang="de-DE" dirty="0"/>
              <a:t> </a:t>
            </a:r>
            <a:r>
              <a:rPr lang="de-DE" dirty="0" err="1"/>
              <a:t>Principles</a:t>
            </a:r>
            <a:r>
              <a:rPr lang="de-DE" dirty="0"/>
              <a:t> </a:t>
            </a:r>
            <a:r>
              <a:rPr lang="de-DE" dirty="0" err="1"/>
              <a:t>of</a:t>
            </a:r>
            <a:r>
              <a:rPr lang="de-DE" dirty="0"/>
              <a:t> Information Privacy</a:t>
            </a:r>
          </a:p>
        </p:txBody>
      </p:sp>
      <p:sp>
        <p:nvSpPr>
          <p:cNvPr id="4" name="Foliennummernplatzhalter 3">
            <a:extLst>
              <a:ext uri="{FF2B5EF4-FFF2-40B4-BE49-F238E27FC236}">
                <a16:creationId xmlns:a16="http://schemas.microsoft.com/office/drawing/2014/main" id="{9AF24EB7-05DD-411D-813A-B85A745F800D}"/>
              </a:ext>
            </a:extLst>
          </p:cNvPr>
          <p:cNvSpPr>
            <a:spLocks noGrp="1"/>
          </p:cNvSpPr>
          <p:nvPr>
            <p:ph type="sldNum" sz="quarter" idx="13"/>
          </p:nvPr>
        </p:nvSpPr>
        <p:spPr/>
        <p:txBody>
          <a:bodyPr/>
          <a:lstStyle/>
          <a:p>
            <a:fld id="{78742581-81B1-425F-B25E-3CD197136A05}" type="slidenum">
              <a:rPr lang="de-DE" smtClean="0"/>
              <a:pPr/>
              <a:t>5</a:t>
            </a:fld>
            <a:endParaRPr lang="de-DE" dirty="0"/>
          </a:p>
        </p:txBody>
      </p:sp>
      <p:pic>
        <p:nvPicPr>
          <p:cNvPr id="6" name="Grafik 5">
            <a:extLst>
              <a:ext uri="{FF2B5EF4-FFF2-40B4-BE49-F238E27FC236}">
                <a16:creationId xmlns:a16="http://schemas.microsoft.com/office/drawing/2014/main" id="{A686D256-DA62-41A1-98C1-B2AA5F31D5AC}"/>
              </a:ext>
            </a:extLst>
          </p:cNvPr>
          <p:cNvPicPr>
            <a:picLocks noChangeAspect="1"/>
          </p:cNvPicPr>
          <p:nvPr/>
        </p:nvPicPr>
        <p:blipFill>
          <a:blip r:embed="rId3"/>
          <a:stretch>
            <a:fillRect/>
          </a:stretch>
        </p:blipFill>
        <p:spPr>
          <a:xfrm>
            <a:off x="912336" y="1939443"/>
            <a:ext cx="10868537" cy="6183831"/>
          </a:xfrm>
          <a:prstGeom prst="rect">
            <a:avLst/>
          </a:prstGeom>
        </p:spPr>
      </p:pic>
    </p:spTree>
    <p:extLst>
      <p:ext uri="{BB962C8B-B14F-4D97-AF65-F5344CB8AC3E}">
        <p14:creationId xmlns:p14="http://schemas.microsoft.com/office/powerpoint/2010/main" val="2610605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04D8E42-33BC-4229-A0FD-B3A8046C8E1D}"/>
              </a:ext>
            </a:extLst>
          </p:cNvPr>
          <p:cNvSpPr>
            <a:spLocks noGrp="1"/>
          </p:cNvSpPr>
          <p:nvPr>
            <p:ph type="title"/>
          </p:nvPr>
        </p:nvSpPr>
        <p:spPr>
          <a:xfrm>
            <a:off x="242252" y="525519"/>
            <a:ext cx="9067800" cy="1088015"/>
          </a:xfrm>
        </p:spPr>
        <p:txBody>
          <a:bodyPr>
            <a:normAutofit fontScale="90000"/>
          </a:bodyPr>
          <a:lstStyle/>
          <a:p>
            <a:pPr defTabSz="457200"/>
            <a:r>
              <a:rPr lang="en-US" sz="4800" kern="1200" dirty="0">
                <a:solidFill>
                  <a:srgbClr val="1B5691"/>
                </a:solidFill>
                <a:latin typeface="Calibri" panose="020F0502020204030204" pitchFamily="34" charset="0"/>
                <a:ea typeface="Verdana" panose="020B0604030504040204" pitchFamily="34" charset="0"/>
              </a:rPr>
              <a:t>Privacy by Design:</a:t>
            </a:r>
            <a:br>
              <a:rPr lang="en-US" sz="4800" kern="1200" dirty="0">
                <a:solidFill>
                  <a:srgbClr val="1B5691"/>
                </a:solidFill>
                <a:latin typeface="Calibri" panose="020F0502020204030204" pitchFamily="34" charset="0"/>
                <a:ea typeface="Verdana" panose="020B0604030504040204" pitchFamily="34" charset="0"/>
              </a:rPr>
            </a:br>
            <a:r>
              <a:rPr lang="en-US" sz="4800" kern="1200" dirty="0">
                <a:solidFill>
                  <a:srgbClr val="1B5691"/>
                </a:solidFill>
                <a:latin typeface="Calibri" panose="020F0502020204030204" pitchFamily="34" charset="0"/>
                <a:ea typeface="Verdana" panose="020B0604030504040204" pitchFamily="34" charset="0"/>
              </a:rPr>
              <a:t>The 7 Foundational Principles</a:t>
            </a:r>
            <a:endParaRPr lang="de-DE" sz="4800" kern="1200" dirty="0">
              <a:solidFill>
                <a:srgbClr val="1B5691"/>
              </a:solidFill>
              <a:latin typeface="Calibri" panose="020F0502020204030204" pitchFamily="34" charset="0"/>
              <a:ea typeface="Verdana" panose="020B0604030504040204" pitchFamily="34" charset="0"/>
            </a:endParaRPr>
          </a:p>
        </p:txBody>
      </p:sp>
      <p:sp>
        <p:nvSpPr>
          <p:cNvPr id="2" name="Date Placeholder 3">
            <a:extLst>
              <a:ext uri="{FF2B5EF4-FFF2-40B4-BE49-F238E27FC236}">
                <a16:creationId xmlns:a16="http://schemas.microsoft.com/office/drawing/2014/main" id="{46208F4B-4E2E-4EFA-A0C3-B05A8F123BC0}"/>
              </a:ext>
            </a:extLst>
          </p:cNvPr>
          <p:cNvSpPr>
            <a:spLocks noGrp="1"/>
          </p:cNvSpPr>
          <p:nvPr>
            <p:ph type="dt" sz="half" idx="4294967295"/>
          </p:nvPr>
        </p:nvSpPr>
        <p:spPr>
          <a:xfrm>
            <a:off x="455613" y="9021600"/>
            <a:ext cx="2215172" cy="504000"/>
          </a:xfrm>
        </p:spPr>
        <p:txBody>
          <a:bodyPr/>
          <a:lstStyle/>
          <a:p>
            <a:pPr>
              <a:defRPr/>
            </a:pPr>
            <a:endParaRPr lang="en-CA" dirty="0"/>
          </a:p>
          <a:p>
            <a:pPr>
              <a:defRPr/>
            </a:pPr>
            <a:endParaRPr lang="en-US" dirty="0"/>
          </a:p>
          <a:p>
            <a:pPr>
              <a:defRPr/>
            </a:pPr>
            <a:endParaRPr lang="en-US" dirty="0">
              <a:latin typeface="Times New Roman" pitchFamily="18" charset="0"/>
            </a:endParaRPr>
          </a:p>
        </p:txBody>
      </p:sp>
      <p:sp>
        <p:nvSpPr>
          <p:cNvPr id="3" name="Footer Placeholder 4">
            <a:extLst>
              <a:ext uri="{FF2B5EF4-FFF2-40B4-BE49-F238E27FC236}">
                <a16:creationId xmlns:a16="http://schemas.microsoft.com/office/drawing/2014/main" id="{38ADC8BE-5A2B-4F55-B69A-0D9FDB8C1738}"/>
              </a:ext>
            </a:extLst>
          </p:cNvPr>
          <p:cNvSpPr>
            <a:spLocks noGrp="1"/>
          </p:cNvSpPr>
          <p:nvPr>
            <p:ph type="ftr" sz="quarter" idx="4294967295"/>
          </p:nvPr>
        </p:nvSpPr>
        <p:spPr>
          <a:xfrm>
            <a:off x="2670785" y="9042891"/>
            <a:ext cx="7560840" cy="504000"/>
          </a:xfrm>
        </p:spPr>
        <p:txBody>
          <a:bodyPr/>
          <a:lstStyle/>
          <a:p>
            <a:pPr>
              <a:defRPr/>
            </a:pPr>
            <a:endParaRPr lang="en-US" dirty="0"/>
          </a:p>
          <a:p>
            <a:pPr>
              <a:defRPr/>
            </a:pPr>
            <a:endParaRPr lang="en-US" dirty="0"/>
          </a:p>
          <a:p>
            <a:pPr>
              <a:defRPr/>
            </a:pPr>
            <a:endParaRPr lang="en-US" dirty="0"/>
          </a:p>
        </p:txBody>
      </p:sp>
      <p:sp>
        <p:nvSpPr>
          <p:cNvPr id="46085" name="Rectangle 3">
            <a:extLst>
              <a:ext uri="{FF2B5EF4-FFF2-40B4-BE49-F238E27FC236}">
                <a16:creationId xmlns:a16="http://schemas.microsoft.com/office/drawing/2014/main" id="{DDD0FD4E-60F0-4C7B-9C96-B150BA557647}"/>
              </a:ext>
            </a:extLst>
          </p:cNvPr>
          <p:cNvSpPr>
            <a:spLocks noChangeArrowheads="1"/>
          </p:cNvSpPr>
          <p:nvPr/>
        </p:nvSpPr>
        <p:spPr bwMode="auto">
          <a:xfrm>
            <a:off x="5929631" y="7987666"/>
            <a:ext cx="7712075" cy="393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2400">
                <a:solidFill>
                  <a:srgbClr val="1B569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rgbClr val="1B569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1B5691"/>
                </a:solidFill>
                <a:latin typeface="Calibri" panose="020F0502020204030204" pitchFamily="34" charset="0"/>
              </a:defRPr>
            </a:lvl3pPr>
            <a:lvl4pPr marL="1600200" indent="-228600">
              <a:spcBef>
                <a:spcPct val="20000"/>
              </a:spcBef>
              <a:buFont typeface="Arial" panose="020B0604020202020204" pitchFamily="34" charset="0"/>
              <a:buChar char="–"/>
              <a:defRPr sz="2400">
                <a:solidFill>
                  <a:srgbClr val="1B5691"/>
                </a:solidFill>
                <a:latin typeface="Calibri" panose="020F0502020204030204" pitchFamily="34" charset="0"/>
              </a:defRPr>
            </a:lvl4pPr>
            <a:lvl5pPr marL="2057400" indent="-228600">
              <a:spcBef>
                <a:spcPct val="20000"/>
              </a:spcBef>
              <a:buFont typeface="Arial" panose="020B0604020202020204" pitchFamily="34" charset="0"/>
              <a:buChar char="»"/>
              <a:defRPr sz="2400">
                <a:solidFill>
                  <a:srgbClr val="1B569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400">
                <a:solidFill>
                  <a:srgbClr val="1B569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400">
                <a:solidFill>
                  <a:srgbClr val="1B569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400">
                <a:solidFill>
                  <a:srgbClr val="1B569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400">
                <a:solidFill>
                  <a:srgbClr val="1B5691"/>
                </a:solidFill>
                <a:latin typeface="Calibri" panose="020F0502020204030204" pitchFamily="34" charset="0"/>
              </a:defRPr>
            </a:lvl9pPr>
          </a:lstStyle>
          <a:p>
            <a:pPr eaLnBrk="1" hangingPunct="1">
              <a:spcBef>
                <a:spcPct val="0"/>
              </a:spcBef>
              <a:buFontTx/>
              <a:buNone/>
            </a:pPr>
            <a:r>
              <a:rPr lang="en-US" altLang="en-US" sz="1960" b="1" u="sng">
                <a:solidFill>
                  <a:srgbClr val="0000FF"/>
                </a:solidFill>
                <a:latin typeface="Times New Roman" panose="02020603050405020304" pitchFamily="18" charset="0"/>
                <a:ea typeface="ヒラギノ角ゴ Pro W3"/>
                <a:cs typeface="ヒラギノ角ゴ Pro W3"/>
              </a:rPr>
              <a:t>www.ipc.on.ca/images/Resources/7foundationalprinciples.pdf</a:t>
            </a:r>
          </a:p>
        </p:txBody>
      </p:sp>
      <p:sp>
        <p:nvSpPr>
          <p:cNvPr id="46086" name="Rectangle 4">
            <a:extLst>
              <a:ext uri="{FF2B5EF4-FFF2-40B4-BE49-F238E27FC236}">
                <a16:creationId xmlns:a16="http://schemas.microsoft.com/office/drawing/2014/main" id="{1A4FA0E0-8D53-4D2B-B2C2-D33B0D9CB8BE}"/>
              </a:ext>
            </a:extLst>
          </p:cNvPr>
          <p:cNvSpPr>
            <a:spLocks noChangeArrowheads="1"/>
          </p:cNvSpPr>
          <p:nvPr/>
        </p:nvSpPr>
        <p:spPr bwMode="auto">
          <a:xfrm>
            <a:off x="673768" y="1805543"/>
            <a:ext cx="6338220" cy="6647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marL="457200" indent="-457200">
              <a:spcBef>
                <a:spcPct val="20000"/>
              </a:spcBef>
              <a:buFont typeface="Arial" panose="020B0604020202020204" pitchFamily="34" charset="0"/>
              <a:buChar char="•"/>
              <a:defRPr sz="2400">
                <a:solidFill>
                  <a:srgbClr val="1B569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rgbClr val="1B569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1B5691"/>
                </a:solidFill>
                <a:latin typeface="Calibri" panose="020F0502020204030204" pitchFamily="34" charset="0"/>
              </a:defRPr>
            </a:lvl3pPr>
            <a:lvl4pPr marL="1600200" indent="-228600">
              <a:spcBef>
                <a:spcPct val="20000"/>
              </a:spcBef>
              <a:buFont typeface="Arial" panose="020B0604020202020204" pitchFamily="34" charset="0"/>
              <a:buChar char="–"/>
              <a:defRPr sz="2400">
                <a:solidFill>
                  <a:srgbClr val="1B5691"/>
                </a:solidFill>
                <a:latin typeface="Calibri" panose="020F0502020204030204" pitchFamily="34" charset="0"/>
              </a:defRPr>
            </a:lvl4pPr>
            <a:lvl5pPr marL="2057400" indent="-228600">
              <a:spcBef>
                <a:spcPct val="20000"/>
              </a:spcBef>
              <a:buFont typeface="Arial" panose="020B0604020202020204" pitchFamily="34" charset="0"/>
              <a:buChar char="»"/>
              <a:defRPr sz="2400">
                <a:solidFill>
                  <a:srgbClr val="1B569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400">
                <a:solidFill>
                  <a:srgbClr val="1B569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400">
                <a:solidFill>
                  <a:srgbClr val="1B569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400">
                <a:solidFill>
                  <a:srgbClr val="1B569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400">
                <a:solidFill>
                  <a:srgbClr val="1B5691"/>
                </a:solidFill>
                <a:latin typeface="Calibri" panose="020F0502020204030204" pitchFamily="34" charset="0"/>
              </a:defRPr>
            </a:lvl9pPr>
          </a:lstStyle>
          <a:p>
            <a:pPr eaLnBrk="1" hangingPunct="1">
              <a:spcBef>
                <a:spcPct val="0"/>
              </a:spcBef>
              <a:buFontTx/>
              <a:buAutoNum type="arabicPeriod"/>
            </a:pPr>
            <a:r>
              <a:rPr lang="en-CA" altLang="en-US" sz="3200" b="1" i="1" dirty="0">
                <a:solidFill>
                  <a:srgbClr val="000066"/>
                </a:solidFill>
                <a:latin typeface="Times New Roman" panose="02020603050405020304" pitchFamily="18" charset="0"/>
                <a:ea typeface="ヒラギノ角ゴ Pro W3"/>
                <a:cs typeface="ヒラギノ角ゴ Pro W3"/>
              </a:rPr>
              <a:t>Proactive</a:t>
            </a:r>
            <a:r>
              <a:rPr lang="en-CA" altLang="en-US" sz="3200" dirty="0">
                <a:solidFill>
                  <a:srgbClr val="000066"/>
                </a:solidFill>
                <a:latin typeface="Times New Roman" panose="02020603050405020304" pitchFamily="18" charset="0"/>
                <a:ea typeface="ヒラギノ角ゴ Pro W3"/>
                <a:cs typeface="ヒラギノ角ゴ Pro W3"/>
              </a:rPr>
              <a:t> not </a:t>
            </a:r>
            <a:r>
              <a:rPr lang="en-CA" altLang="en-US" sz="3200" b="1" i="1" dirty="0">
                <a:solidFill>
                  <a:srgbClr val="000066"/>
                </a:solidFill>
                <a:latin typeface="Times New Roman" panose="02020603050405020304" pitchFamily="18" charset="0"/>
                <a:ea typeface="ヒラギノ角ゴ Pro W3"/>
                <a:cs typeface="ヒラギノ角ゴ Pro W3"/>
              </a:rPr>
              <a:t>Reactive</a:t>
            </a:r>
            <a:r>
              <a:rPr lang="en-CA" altLang="en-US" sz="3200" i="1" dirty="0">
                <a:solidFill>
                  <a:srgbClr val="000066"/>
                </a:solidFill>
                <a:latin typeface="Times New Roman" panose="02020603050405020304" pitchFamily="18" charset="0"/>
                <a:ea typeface="ヒラギノ角ゴ Pro W3"/>
                <a:cs typeface="ヒラギノ角ゴ Pro W3"/>
              </a:rPr>
              <a:t>: 	</a:t>
            </a:r>
            <a:r>
              <a:rPr lang="en-CA" altLang="en-US" sz="3200" dirty="0">
                <a:solidFill>
                  <a:srgbClr val="000066"/>
                </a:solidFill>
                <a:latin typeface="Times New Roman" panose="02020603050405020304" pitchFamily="18" charset="0"/>
                <a:ea typeface="ヒラギノ角ゴ Pro W3"/>
                <a:cs typeface="ヒラギノ角ゴ Pro W3"/>
              </a:rPr>
              <a:t>Preventative, not Remedial;</a:t>
            </a:r>
          </a:p>
          <a:p>
            <a:pPr eaLnBrk="1" hangingPunct="1">
              <a:spcBef>
                <a:spcPct val="0"/>
              </a:spcBef>
              <a:buFontTx/>
              <a:buAutoNum type="arabicPeriod"/>
            </a:pPr>
            <a:endParaRPr lang="en-US" altLang="en-US" sz="700" dirty="0">
              <a:solidFill>
                <a:srgbClr val="000066"/>
              </a:solidFill>
              <a:latin typeface="Times New Roman" panose="02020603050405020304" pitchFamily="18" charset="0"/>
              <a:ea typeface="ヒラギノ角ゴ Pro W3"/>
              <a:cs typeface="ヒラギノ角ゴ Pro W3"/>
            </a:endParaRPr>
          </a:p>
          <a:p>
            <a:pPr eaLnBrk="1" hangingPunct="1">
              <a:spcBef>
                <a:spcPct val="0"/>
              </a:spcBef>
              <a:buFontTx/>
              <a:buAutoNum type="arabicPeriod"/>
            </a:pPr>
            <a:r>
              <a:rPr lang="en-CA" altLang="en-US" sz="3200" dirty="0">
                <a:solidFill>
                  <a:srgbClr val="000066"/>
                </a:solidFill>
                <a:latin typeface="Times New Roman" panose="02020603050405020304" pitchFamily="18" charset="0"/>
                <a:ea typeface="ヒラギノ角ゴ Pro W3"/>
                <a:cs typeface="ヒラギノ角ゴ Pro W3"/>
              </a:rPr>
              <a:t>Privacy as the </a:t>
            </a:r>
            <a:r>
              <a:rPr lang="en-CA" altLang="en-US" sz="3200" b="1" i="1" dirty="0">
                <a:solidFill>
                  <a:srgbClr val="000066"/>
                </a:solidFill>
                <a:latin typeface="Times New Roman" panose="02020603050405020304" pitchFamily="18" charset="0"/>
                <a:ea typeface="ヒラギノ角ゴ Pro W3"/>
                <a:cs typeface="ヒラギノ角ゴ Pro W3"/>
              </a:rPr>
              <a:t>Default </a:t>
            </a:r>
            <a:r>
              <a:rPr lang="en-CA" altLang="en-US" sz="3200" dirty="0">
                <a:solidFill>
                  <a:srgbClr val="000066"/>
                </a:solidFill>
                <a:latin typeface="Times New Roman" panose="02020603050405020304" pitchFamily="18" charset="0"/>
                <a:ea typeface="ヒラギノ角ゴ Pro W3"/>
                <a:cs typeface="ヒラギノ角ゴ Pro W3"/>
              </a:rPr>
              <a:t>setting;</a:t>
            </a:r>
          </a:p>
          <a:p>
            <a:pPr eaLnBrk="1" hangingPunct="1">
              <a:spcBef>
                <a:spcPct val="0"/>
              </a:spcBef>
              <a:buFontTx/>
              <a:buAutoNum type="arabicPeriod"/>
            </a:pPr>
            <a:endParaRPr lang="en-US" altLang="en-US" sz="700" dirty="0">
              <a:solidFill>
                <a:srgbClr val="000066"/>
              </a:solidFill>
              <a:latin typeface="Times New Roman" panose="02020603050405020304" pitchFamily="18" charset="0"/>
              <a:ea typeface="ヒラギノ角ゴ Pro W3"/>
              <a:cs typeface="ヒラギノ角ゴ Pro W3"/>
            </a:endParaRPr>
          </a:p>
          <a:p>
            <a:pPr eaLnBrk="1" hangingPunct="1">
              <a:spcBef>
                <a:spcPct val="0"/>
              </a:spcBef>
              <a:buFontTx/>
              <a:buAutoNum type="arabicPeriod"/>
            </a:pPr>
            <a:r>
              <a:rPr lang="en-CA" altLang="en-US" sz="3200" dirty="0">
                <a:solidFill>
                  <a:srgbClr val="000066"/>
                </a:solidFill>
                <a:latin typeface="Times New Roman" panose="02020603050405020304" pitchFamily="18" charset="0"/>
                <a:ea typeface="ヒラギノ角ゴ Pro W3"/>
                <a:cs typeface="ヒラギノ角ゴ Pro W3"/>
              </a:rPr>
              <a:t>Privacy </a:t>
            </a:r>
            <a:r>
              <a:rPr lang="en-CA" altLang="en-US" sz="3200" b="1" i="1" dirty="0">
                <a:solidFill>
                  <a:srgbClr val="000066"/>
                </a:solidFill>
                <a:latin typeface="Times New Roman" panose="02020603050405020304" pitchFamily="18" charset="0"/>
                <a:ea typeface="ヒラギノ角ゴ Pro W3"/>
                <a:cs typeface="ヒラギノ角ゴ Pro W3"/>
              </a:rPr>
              <a:t>Embedded</a:t>
            </a:r>
            <a:r>
              <a:rPr lang="en-CA" altLang="en-US" sz="3200" dirty="0">
                <a:solidFill>
                  <a:srgbClr val="000066"/>
                </a:solidFill>
                <a:latin typeface="Times New Roman" panose="02020603050405020304" pitchFamily="18" charset="0"/>
                <a:ea typeface="ヒラギノ角ゴ Pro W3"/>
                <a:cs typeface="ヒラギノ角ゴ Pro W3"/>
              </a:rPr>
              <a:t> into Design;</a:t>
            </a:r>
          </a:p>
          <a:p>
            <a:pPr eaLnBrk="1" hangingPunct="1">
              <a:spcBef>
                <a:spcPct val="0"/>
              </a:spcBef>
              <a:buFontTx/>
              <a:buAutoNum type="arabicPeriod"/>
            </a:pPr>
            <a:endParaRPr lang="en-US" altLang="en-US" sz="700" dirty="0">
              <a:solidFill>
                <a:srgbClr val="000066"/>
              </a:solidFill>
              <a:latin typeface="Times New Roman" panose="02020603050405020304" pitchFamily="18" charset="0"/>
              <a:ea typeface="ヒラギノ角ゴ Pro W3"/>
              <a:cs typeface="ヒラギノ角ゴ Pro W3"/>
            </a:endParaRPr>
          </a:p>
          <a:p>
            <a:pPr eaLnBrk="1" hangingPunct="1">
              <a:spcBef>
                <a:spcPct val="0"/>
              </a:spcBef>
              <a:buFontTx/>
              <a:buAutoNum type="arabicPeriod"/>
            </a:pPr>
            <a:r>
              <a:rPr lang="en-CA" altLang="en-US" sz="3200" b="1" i="1" dirty="0">
                <a:solidFill>
                  <a:srgbClr val="000066"/>
                </a:solidFill>
                <a:latin typeface="Times New Roman" panose="02020603050405020304" pitchFamily="18" charset="0"/>
                <a:ea typeface="ヒラギノ角ゴ Pro W3"/>
                <a:cs typeface="ヒラギノ角ゴ Pro W3"/>
              </a:rPr>
              <a:t>Full</a:t>
            </a:r>
            <a:r>
              <a:rPr lang="en-CA" altLang="en-US" sz="3200" i="1" dirty="0">
                <a:solidFill>
                  <a:srgbClr val="000066"/>
                </a:solidFill>
                <a:latin typeface="Times New Roman" panose="02020603050405020304" pitchFamily="18" charset="0"/>
                <a:ea typeface="ヒラギノ角ゴ Pro W3"/>
                <a:cs typeface="ヒラギノ角ゴ Pro W3"/>
              </a:rPr>
              <a:t> </a:t>
            </a:r>
            <a:r>
              <a:rPr lang="en-CA" altLang="en-US" sz="3200" dirty="0">
                <a:solidFill>
                  <a:srgbClr val="000066"/>
                </a:solidFill>
                <a:latin typeface="Times New Roman" panose="02020603050405020304" pitchFamily="18" charset="0"/>
                <a:ea typeface="ヒラギノ角ゴ Pro W3"/>
                <a:cs typeface="ヒラギノ角ゴ Pro W3"/>
              </a:rPr>
              <a:t>Functionality: Positive-Sum, not Zero-Sum;</a:t>
            </a:r>
          </a:p>
          <a:p>
            <a:pPr eaLnBrk="1" hangingPunct="1">
              <a:spcBef>
                <a:spcPct val="0"/>
              </a:spcBef>
              <a:buFontTx/>
              <a:buAutoNum type="arabicPeriod"/>
            </a:pPr>
            <a:endParaRPr lang="en-US" altLang="en-US" sz="700" dirty="0">
              <a:solidFill>
                <a:srgbClr val="000066"/>
              </a:solidFill>
              <a:latin typeface="Times New Roman" panose="02020603050405020304" pitchFamily="18" charset="0"/>
              <a:ea typeface="ヒラギノ角ゴ Pro W3"/>
              <a:cs typeface="ヒラギノ角ゴ Pro W3"/>
            </a:endParaRPr>
          </a:p>
          <a:p>
            <a:pPr eaLnBrk="1" hangingPunct="1">
              <a:spcBef>
                <a:spcPct val="0"/>
              </a:spcBef>
              <a:buFontTx/>
              <a:buAutoNum type="arabicPeriod"/>
            </a:pPr>
            <a:r>
              <a:rPr lang="en-CA" altLang="en-US" sz="3200" dirty="0">
                <a:solidFill>
                  <a:srgbClr val="000066"/>
                </a:solidFill>
                <a:latin typeface="Times New Roman" panose="02020603050405020304" pitchFamily="18" charset="0"/>
                <a:ea typeface="ヒラギノ角ゴ Pro W3"/>
                <a:cs typeface="ヒラギノ角ゴ Pro W3"/>
              </a:rPr>
              <a:t>End-to-End </a:t>
            </a:r>
            <a:r>
              <a:rPr lang="en-CA" altLang="en-US" sz="3200" b="1" dirty="0">
                <a:solidFill>
                  <a:srgbClr val="000066"/>
                </a:solidFill>
                <a:latin typeface="Times New Roman" panose="02020603050405020304" pitchFamily="18" charset="0"/>
                <a:ea typeface="ヒラギノ角ゴ Pro W3"/>
                <a:cs typeface="ヒラギノ角ゴ Pro W3"/>
              </a:rPr>
              <a:t>Security</a:t>
            </a:r>
            <a:r>
              <a:rPr lang="en-CA" altLang="en-US" sz="3200" dirty="0">
                <a:solidFill>
                  <a:srgbClr val="000066"/>
                </a:solidFill>
                <a:latin typeface="Times New Roman" panose="02020603050405020304" pitchFamily="18" charset="0"/>
                <a:ea typeface="ヒラギノ角ゴ Pro W3"/>
                <a:cs typeface="ヒラギノ角ゴ Pro W3"/>
              </a:rPr>
              <a:t>: </a:t>
            </a:r>
            <a:r>
              <a:rPr lang="en-CA" altLang="en-US" sz="3200" b="1" dirty="0">
                <a:solidFill>
                  <a:srgbClr val="000066"/>
                </a:solidFill>
                <a:latin typeface="Times New Roman" panose="02020603050405020304" pitchFamily="18" charset="0"/>
                <a:ea typeface="ヒラギノ角ゴ Pro W3"/>
                <a:cs typeface="ヒラギノ角ゴ Pro W3"/>
              </a:rPr>
              <a:t>Full </a:t>
            </a:r>
            <a:r>
              <a:rPr lang="en-CA" altLang="en-US" sz="3200" dirty="0">
                <a:solidFill>
                  <a:srgbClr val="000066"/>
                </a:solidFill>
                <a:latin typeface="Times New Roman" panose="02020603050405020304" pitchFamily="18" charset="0"/>
                <a:ea typeface="ヒラギノ角ゴ Pro W3"/>
                <a:cs typeface="ヒラギノ角ゴ Pro W3"/>
              </a:rPr>
              <a:t>Lifecycle Protection;</a:t>
            </a:r>
          </a:p>
          <a:p>
            <a:pPr eaLnBrk="1" hangingPunct="1">
              <a:spcBef>
                <a:spcPct val="0"/>
              </a:spcBef>
              <a:buFontTx/>
              <a:buAutoNum type="arabicPeriod"/>
            </a:pPr>
            <a:endParaRPr lang="en-US" altLang="en-US" sz="700" dirty="0">
              <a:solidFill>
                <a:srgbClr val="000066"/>
              </a:solidFill>
              <a:latin typeface="Times New Roman" panose="02020603050405020304" pitchFamily="18" charset="0"/>
              <a:ea typeface="ヒラギノ角ゴ Pro W3"/>
              <a:cs typeface="ヒラギノ角ゴ Pro W3"/>
            </a:endParaRPr>
          </a:p>
          <a:p>
            <a:pPr eaLnBrk="1" hangingPunct="1">
              <a:spcBef>
                <a:spcPct val="0"/>
              </a:spcBef>
              <a:buFontTx/>
              <a:buAutoNum type="arabicPeriod"/>
            </a:pPr>
            <a:r>
              <a:rPr lang="en-CA" altLang="en-US" sz="3200" dirty="0">
                <a:solidFill>
                  <a:srgbClr val="000066"/>
                </a:solidFill>
                <a:latin typeface="Times New Roman" panose="02020603050405020304" pitchFamily="18" charset="0"/>
                <a:ea typeface="ヒラギノ角ゴ Pro W3"/>
                <a:cs typeface="ヒラギノ角ゴ Pro W3"/>
              </a:rPr>
              <a:t>Visibility </a:t>
            </a:r>
            <a:r>
              <a:rPr lang="en-CA" altLang="en-US" sz="3200" b="1" dirty="0">
                <a:solidFill>
                  <a:srgbClr val="000066"/>
                </a:solidFill>
                <a:latin typeface="Times New Roman" panose="02020603050405020304" pitchFamily="18" charset="0"/>
                <a:ea typeface="ヒラギノ角ゴ Pro W3"/>
                <a:cs typeface="ヒラギノ角ゴ Pro W3"/>
              </a:rPr>
              <a:t>and</a:t>
            </a:r>
            <a:r>
              <a:rPr lang="en-CA" altLang="en-US" sz="3200" dirty="0">
                <a:solidFill>
                  <a:srgbClr val="000066"/>
                </a:solidFill>
                <a:latin typeface="Times New Roman" panose="02020603050405020304" pitchFamily="18" charset="0"/>
                <a:ea typeface="ヒラギノ角ゴ Pro W3"/>
                <a:cs typeface="ヒラギノ角ゴ Pro W3"/>
              </a:rPr>
              <a:t> Transparency:           	Keep it </a:t>
            </a:r>
            <a:r>
              <a:rPr lang="en-CA" altLang="en-US" sz="3200" b="1" dirty="0">
                <a:solidFill>
                  <a:srgbClr val="000066"/>
                </a:solidFill>
                <a:latin typeface="Times New Roman" panose="02020603050405020304" pitchFamily="18" charset="0"/>
                <a:ea typeface="ヒラギノ角ゴ Pro W3"/>
                <a:cs typeface="ヒラギノ角ゴ Pro W3"/>
              </a:rPr>
              <a:t>Open</a:t>
            </a:r>
            <a:r>
              <a:rPr lang="en-CA" altLang="en-US" sz="3200" dirty="0">
                <a:solidFill>
                  <a:srgbClr val="000066"/>
                </a:solidFill>
                <a:latin typeface="Times New Roman" panose="02020603050405020304" pitchFamily="18" charset="0"/>
                <a:ea typeface="ヒラギノ角ゴ Pro W3"/>
                <a:cs typeface="ヒラギノ角ゴ Pro W3"/>
              </a:rPr>
              <a:t>;</a:t>
            </a:r>
          </a:p>
          <a:p>
            <a:pPr eaLnBrk="1" hangingPunct="1">
              <a:spcBef>
                <a:spcPct val="0"/>
              </a:spcBef>
              <a:buFontTx/>
              <a:buAutoNum type="arabicPeriod"/>
            </a:pPr>
            <a:endParaRPr lang="en-US" altLang="en-US" sz="700" dirty="0">
              <a:solidFill>
                <a:srgbClr val="000066"/>
              </a:solidFill>
              <a:latin typeface="Times New Roman" panose="02020603050405020304" pitchFamily="18" charset="0"/>
              <a:ea typeface="ヒラギノ角ゴ Pro W3"/>
              <a:cs typeface="ヒラギノ角ゴ Pro W3"/>
            </a:endParaRPr>
          </a:p>
          <a:p>
            <a:pPr eaLnBrk="1" hangingPunct="1">
              <a:spcBef>
                <a:spcPct val="0"/>
              </a:spcBef>
              <a:buFontTx/>
              <a:buAutoNum type="arabicPeriod"/>
            </a:pPr>
            <a:r>
              <a:rPr lang="en-CA" altLang="en-US" sz="3200" dirty="0">
                <a:solidFill>
                  <a:srgbClr val="000066"/>
                </a:solidFill>
                <a:latin typeface="Times New Roman" panose="02020603050405020304" pitchFamily="18" charset="0"/>
                <a:ea typeface="ヒラギノ角ゴ Pro W3"/>
                <a:cs typeface="ヒラギノ角ゴ Pro W3"/>
              </a:rPr>
              <a:t>Respect for User Privacy:            	Keep it </a:t>
            </a:r>
            <a:r>
              <a:rPr lang="en-CA" altLang="en-US" sz="3200" b="1" dirty="0">
                <a:solidFill>
                  <a:srgbClr val="000066"/>
                </a:solidFill>
                <a:latin typeface="Times New Roman" panose="02020603050405020304" pitchFamily="18" charset="0"/>
                <a:ea typeface="ヒラギノ角ゴ Pro W3"/>
                <a:cs typeface="ヒラギノ角ゴ Pro W3"/>
              </a:rPr>
              <a:t>User-Centric</a:t>
            </a:r>
            <a:r>
              <a:rPr lang="en-CA" altLang="en-US" sz="3200" dirty="0">
                <a:solidFill>
                  <a:srgbClr val="000066"/>
                </a:solidFill>
                <a:latin typeface="Times New Roman" panose="02020603050405020304" pitchFamily="18" charset="0"/>
                <a:ea typeface="ヒラギノ角ゴ Pro W3"/>
                <a:cs typeface="ヒラギノ角ゴ Pro W3"/>
              </a:rPr>
              <a:t>.</a:t>
            </a:r>
          </a:p>
        </p:txBody>
      </p:sp>
      <p:pic>
        <p:nvPicPr>
          <p:cNvPr id="46087" name="Picture 5">
            <a:extLst>
              <a:ext uri="{FF2B5EF4-FFF2-40B4-BE49-F238E27FC236}">
                <a16:creationId xmlns:a16="http://schemas.microsoft.com/office/drawing/2014/main" id="{20BB0091-68F3-4225-80DC-7984B32A36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1988" y="1479312"/>
            <a:ext cx="5547360" cy="631634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2559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DCF1BB62-C3E7-4651-92B1-BCD37BB1C56C}"/>
              </a:ext>
            </a:extLst>
          </p:cNvPr>
          <p:cNvSpPr txBox="1">
            <a:spLocks/>
          </p:cNvSpPr>
          <p:nvPr/>
        </p:nvSpPr>
        <p:spPr bwMode="auto">
          <a:xfrm>
            <a:off x="0" y="0"/>
            <a:ext cx="12801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1B569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rgbClr val="1B569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1B5691"/>
                </a:solidFill>
                <a:latin typeface="Calibri" panose="020F0502020204030204" pitchFamily="34" charset="0"/>
              </a:defRPr>
            </a:lvl3pPr>
            <a:lvl4pPr marL="1600200" indent="-228600">
              <a:spcBef>
                <a:spcPct val="20000"/>
              </a:spcBef>
              <a:buFont typeface="Arial" panose="020B0604020202020204" pitchFamily="34" charset="0"/>
              <a:buChar char="–"/>
              <a:defRPr sz="2400">
                <a:solidFill>
                  <a:srgbClr val="1B5691"/>
                </a:solidFill>
                <a:latin typeface="Calibri" panose="020F0502020204030204" pitchFamily="34" charset="0"/>
              </a:defRPr>
            </a:lvl4pPr>
            <a:lvl5pPr marL="2057400" indent="-228600">
              <a:spcBef>
                <a:spcPct val="20000"/>
              </a:spcBef>
              <a:buFont typeface="Arial" panose="020B0604020202020204" pitchFamily="34" charset="0"/>
              <a:buChar char="»"/>
              <a:defRPr sz="2400">
                <a:solidFill>
                  <a:srgbClr val="1B569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400">
                <a:solidFill>
                  <a:srgbClr val="1B569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400">
                <a:solidFill>
                  <a:srgbClr val="1B569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400">
                <a:solidFill>
                  <a:srgbClr val="1B569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400">
                <a:solidFill>
                  <a:srgbClr val="1B5691"/>
                </a:solidFill>
                <a:latin typeface="Calibri" panose="020F0502020204030204" pitchFamily="34" charset="0"/>
              </a:defRPr>
            </a:lvl9pPr>
          </a:lstStyle>
          <a:p>
            <a:pPr eaLnBrk="1" hangingPunct="1">
              <a:spcBef>
                <a:spcPct val="0"/>
              </a:spcBef>
              <a:buFontTx/>
              <a:buNone/>
            </a:pPr>
            <a:r>
              <a:rPr lang="en-US" altLang="en-US" sz="4800" b="1" dirty="0">
                <a:ea typeface="Verdana" panose="020B0604030504040204" pitchFamily="34" charset="0"/>
                <a:cs typeface="Verdana" panose="020B0604030504040204" pitchFamily="34" charset="0"/>
              </a:rPr>
              <a:t> Operationalizing </a:t>
            </a:r>
            <a:r>
              <a:rPr lang="en-US" altLang="en-US" sz="4800" b="1" i="1" dirty="0">
                <a:ea typeface="Verdana" panose="020B0604030504040204" pitchFamily="34" charset="0"/>
                <a:cs typeface="Verdana" panose="020B0604030504040204" pitchFamily="34" charset="0"/>
              </a:rPr>
              <a:t>Privacy by Design</a:t>
            </a:r>
            <a:endParaRPr lang="en-CA" altLang="en-US" sz="4800" b="1" i="1" dirty="0">
              <a:ea typeface="Verdana" panose="020B0604030504040204" pitchFamily="34" charset="0"/>
              <a:cs typeface="Verdana" panose="020B0604030504040204" pitchFamily="34" charset="0"/>
            </a:endParaRPr>
          </a:p>
        </p:txBody>
      </p:sp>
      <p:sp>
        <p:nvSpPr>
          <p:cNvPr id="3" name="Content Placeholder 2">
            <a:extLst>
              <a:ext uri="{FF2B5EF4-FFF2-40B4-BE49-F238E27FC236}">
                <a16:creationId xmlns:a16="http://schemas.microsoft.com/office/drawing/2014/main" id="{B9E611B2-BE86-446C-83AF-7EE647DD170A}"/>
              </a:ext>
            </a:extLst>
          </p:cNvPr>
          <p:cNvSpPr txBox="1">
            <a:spLocks/>
          </p:cNvSpPr>
          <p:nvPr/>
        </p:nvSpPr>
        <p:spPr>
          <a:xfrm>
            <a:off x="451169" y="1271270"/>
            <a:ext cx="6554152" cy="715867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2400" kern="1200">
                <a:solidFill>
                  <a:srgbClr val="1B569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rgbClr val="1B569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1B569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400" kern="1200">
                <a:solidFill>
                  <a:srgbClr val="1B569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400" kern="1200">
                <a:solidFill>
                  <a:srgbClr val="1B569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buNone/>
              <a:defRPr/>
            </a:pPr>
            <a:r>
              <a:rPr lang="en-CA" sz="3360" b="1" i="1" dirty="0"/>
              <a:t>11 </a:t>
            </a:r>
            <a:r>
              <a:rPr lang="en-CA" sz="3360" b="1" i="1" dirty="0" err="1"/>
              <a:t>PbD</a:t>
            </a:r>
            <a:r>
              <a:rPr lang="en-CA" sz="3360" b="1" dirty="0"/>
              <a:t> Application Areas</a:t>
            </a:r>
          </a:p>
          <a:p>
            <a:pPr marL="244475" indent="-244475" eaLnBrk="1" hangingPunct="1">
              <a:defRPr/>
            </a:pPr>
            <a:r>
              <a:rPr lang="en-CA" sz="2800" dirty="0"/>
              <a:t>CCTV/Surveillance cameras in mass transit systems;</a:t>
            </a:r>
          </a:p>
          <a:p>
            <a:pPr marL="244475" indent="-244475" eaLnBrk="1" hangingPunct="1">
              <a:defRPr/>
            </a:pPr>
            <a:r>
              <a:rPr lang="en-CA" sz="2800" dirty="0"/>
              <a:t>Biometrics used in casinos and gaming facilities;</a:t>
            </a:r>
          </a:p>
          <a:p>
            <a:pPr marL="244475" indent="-244475" eaLnBrk="1" hangingPunct="1">
              <a:defRPr/>
            </a:pPr>
            <a:r>
              <a:rPr lang="en-CA" sz="2800" dirty="0"/>
              <a:t>Smart Meters and the Smart Grid;</a:t>
            </a:r>
          </a:p>
          <a:p>
            <a:pPr marL="244475" indent="-244475" eaLnBrk="1" hangingPunct="1">
              <a:defRPr/>
            </a:pPr>
            <a:r>
              <a:rPr lang="en-CA" sz="2800" dirty="0"/>
              <a:t>Mobile Communications;</a:t>
            </a:r>
          </a:p>
          <a:p>
            <a:pPr marL="244475" indent="-244475" eaLnBrk="1" hangingPunct="1">
              <a:defRPr/>
            </a:pPr>
            <a:r>
              <a:rPr lang="en-CA" sz="2800" dirty="0"/>
              <a:t>Near Field Communications;</a:t>
            </a:r>
          </a:p>
          <a:p>
            <a:pPr marL="244475" indent="-244475" eaLnBrk="1" hangingPunct="1">
              <a:defRPr/>
            </a:pPr>
            <a:r>
              <a:rPr lang="en-CA" sz="2800" dirty="0"/>
              <a:t>RFIDs and sensor technologies;</a:t>
            </a:r>
          </a:p>
          <a:p>
            <a:pPr marL="244475" indent="-244475" eaLnBrk="1" hangingPunct="1">
              <a:defRPr/>
            </a:pPr>
            <a:r>
              <a:rPr lang="en-CA" sz="2800" dirty="0"/>
              <a:t>Redesigning IP Geolocation;</a:t>
            </a:r>
          </a:p>
          <a:p>
            <a:pPr marL="244475" indent="-244475" eaLnBrk="1" hangingPunct="1">
              <a:defRPr/>
            </a:pPr>
            <a:r>
              <a:rPr lang="en-CA" sz="2800" dirty="0"/>
              <a:t>Remote Home Health Care;</a:t>
            </a:r>
          </a:p>
          <a:p>
            <a:pPr marL="244475" indent="-244475" eaLnBrk="1" hangingPunct="1">
              <a:defRPr/>
            </a:pPr>
            <a:r>
              <a:rPr lang="en-CA" sz="2800" dirty="0"/>
              <a:t>Big Data and Data Analytics;</a:t>
            </a:r>
          </a:p>
          <a:p>
            <a:pPr marL="244475" indent="-244475" eaLnBrk="1" hangingPunct="1">
              <a:defRPr/>
            </a:pPr>
            <a:r>
              <a:rPr lang="en-CA" sz="2800" dirty="0"/>
              <a:t>Privacy Protective Surveillance;</a:t>
            </a:r>
          </a:p>
          <a:p>
            <a:pPr marL="244475" indent="-244475" eaLnBrk="1" hangingPunct="1">
              <a:defRPr/>
            </a:pPr>
            <a:r>
              <a:rPr lang="en-CA" sz="2800" dirty="0" err="1"/>
              <a:t>SmartData</a:t>
            </a:r>
            <a:r>
              <a:rPr lang="en-CA" sz="2800" dirty="0"/>
              <a:t>.</a:t>
            </a:r>
          </a:p>
          <a:p>
            <a:pPr marL="0" indent="0" eaLnBrk="1" hangingPunct="1">
              <a:buNone/>
              <a:defRPr/>
            </a:pPr>
            <a:endParaRPr lang="en-CA" sz="2800" dirty="0"/>
          </a:p>
        </p:txBody>
      </p:sp>
      <p:pic>
        <p:nvPicPr>
          <p:cNvPr id="48132" name="Picture 6">
            <a:extLst>
              <a:ext uri="{FF2B5EF4-FFF2-40B4-BE49-F238E27FC236}">
                <a16:creationId xmlns:a16="http://schemas.microsoft.com/office/drawing/2014/main" id="{DA658395-2AE9-4A49-B5CA-6AAA9FD3AC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7528" y="1271270"/>
            <a:ext cx="5442903" cy="7158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0836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09848B0A-097E-42ED-BE03-210B6EE9BBF5}"/>
              </a:ext>
            </a:extLst>
          </p:cNvPr>
          <p:cNvSpPr>
            <a:spLocks noGrp="1"/>
          </p:cNvSpPr>
          <p:nvPr>
            <p:ph type="title"/>
          </p:nvPr>
        </p:nvSpPr>
        <p:spPr>
          <a:xfrm>
            <a:off x="453391" y="1073869"/>
            <a:ext cx="9749388" cy="701910"/>
          </a:xfrm>
        </p:spPr>
        <p:txBody>
          <a:bodyPr>
            <a:noAutofit/>
          </a:bodyPr>
          <a:lstStyle/>
          <a:p>
            <a:pPr defTabSz="457200"/>
            <a:r>
              <a:rPr lang="en-US" altLang="en-US" sz="4800" kern="1200" dirty="0">
                <a:solidFill>
                  <a:srgbClr val="1B5691"/>
                </a:solidFill>
                <a:latin typeface="Calibri" panose="020F0502020204030204" pitchFamily="34" charset="0"/>
                <a:ea typeface="Verdana" panose="020B0604030504040204" pitchFamily="34" charset="0"/>
              </a:rPr>
              <a:t>GDPR</a:t>
            </a:r>
            <a:br>
              <a:rPr lang="en-US" altLang="en-US" sz="4800" kern="1200" dirty="0">
                <a:solidFill>
                  <a:srgbClr val="1B5691"/>
                </a:solidFill>
                <a:latin typeface="Calibri" panose="020F0502020204030204" pitchFamily="34" charset="0"/>
                <a:ea typeface="Verdana" panose="020B0604030504040204" pitchFamily="34" charset="0"/>
              </a:rPr>
            </a:br>
            <a:r>
              <a:rPr lang="en-US" altLang="en-US" sz="4800" kern="1200" dirty="0">
                <a:solidFill>
                  <a:srgbClr val="1B5691"/>
                </a:solidFill>
                <a:latin typeface="Calibri" panose="020F0502020204030204" pitchFamily="34" charset="0"/>
                <a:ea typeface="Verdana" panose="020B0604030504040204" pitchFamily="34" charset="0"/>
              </a:rPr>
              <a:t>General Data Protection Regulation</a:t>
            </a:r>
          </a:p>
        </p:txBody>
      </p:sp>
      <p:sp>
        <p:nvSpPr>
          <p:cNvPr id="52227" name="Content Placeholder 2">
            <a:extLst>
              <a:ext uri="{FF2B5EF4-FFF2-40B4-BE49-F238E27FC236}">
                <a16:creationId xmlns:a16="http://schemas.microsoft.com/office/drawing/2014/main" id="{D086048F-6235-4E3F-98A5-1AD1A5FF7068}"/>
              </a:ext>
            </a:extLst>
          </p:cNvPr>
          <p:cNvSpPr>
            <a:spLocks noGrp="1"/>
          </p:cNvSpPr>
          <p:nvPr>
            <p:ph type="body" sz="quarter" idx="10"/>
          </p:nvPr>
        </p:nvSpPr>
        <p:spPr/>
        <p:txBody>
          <a:bodyPr>
            <a:normAutofit/>
          </a:bodyPr>
          <a:lstStyle/>
          <a:p>
            <a:pPr marL="640080" lvl="1" indent="0">
              <a:buNone/>
            </a:pPr>
            <a:r>
              <a:rPr lang="en-US" altLang="en-US" sz="3600" dirty="0"/>
              <a:t>Strengthens and unifies data protection for individuals within the European Union</a:t>
            </a:r>
          </a:p>
          <a:p>
            <a:pPr marL="640080" lvl="1" indent="0">
              <a:buNone/>
            </a:pPr>
            <a:r>
              <a:rPr lang="en-US" altLang="en-US" sz="3600" dirty="0"/>
              <a:t>Gives citizens control over their personal data and simplifies regulations across the EU by unifying regulations</a:t>
            </a:r>
          </a:p>
          <a:p>
            <a:endParaRPr lang="en-US" altLang="en-US" dirty="0"/>
          </a:p>
          <a:p>
            <a:endParaRPr lang="en-US" altLang="en-US" sz="1680" dirty="0"/>
          </a:p>
          <a:p>
            <a:pPr marL="0" indent="0">
              <a:buNone/>
            </a:pPr>
            <a:r>
              <a:rPr lang="en-US" altLang="en-US" sz="3600" dirty="0"/>
              <a:t>Enforcement – Spring 2018</a:t>
            </a:r>
          </a:p>
        </p:txBody>
      </p:sp>
    </p:spTree>
    <p:extLst>
      <p:ext uri="{BB962C8B-B14F-4D97-AF65-F5344CB8AC3E}">
        <p14:creationId xmlns:p14="http://schemas.microsoft.com/office/powerpoint/2010/main" val="1025341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4BFED6F9-9C85-44CD-8C8C-617C4FAE83D2}"/>
              </a:ext>
            </a:extLst>
          </p:cNvPr>
          <p:cNvSpPr>
            <a:spLocks noGrp="1"/>
          </p:cNvSpPr>
          <p:nvPr>
            <p:ph type="title"/>
          </p:nvPr>
        </p:nvSpPr>
        <p:spPr>
          <a:xfrm>
            <a:off x="453391" y="1066734"/>
            <a:ext cx="9067800" cy="709045"/>
          </a:xfrm>
        </p:spPr>
        <p:txBody>
          <a:bodyPr>
            <a:noAutofit/>
          </a:bodyPr>
          <a:lstStyle/>
          <a:p>
            <a:pPr defTabSz="457200"/>
            <a:r>
              <a:rPr lang="en-US" altLang="en-US" sz="4800" kern="1200" dirty="0">
                <a:solidFill>
                  <a:srgbClr val="1B5691"/>
                </a:solidFill>
                <a:latin typeface="Calibri" panose="020F0502020204030204" pitchFamily="34" charset="0"/>
                <a:ea typeface="Verdana" panose="020B0604030504040204" pitchFamily="34" charset="0"/>
              </a:rPr>
              <a:t>E.U. General Data Protection Regulation</a:t>
            </a:r>
          </a:p>
        </p:txBody>
      </p:sp>
      <p:sp>
        <p:nvSpPr>
          <p:cNvPr id="53251" name="Content Placeholder 2">
            <a:extLst>
              <a:ext uri="{FF2B5EF4-FFF2-40B4-BE49-F238E27FC236}">
                <a16:creationId xmlns:a16="http://schemas.microsoft.com/office/drawing/2014/main" id="{22C69D7B-54EF-4C5E-A134-6C4A3D950F36}"/>
              </a:ext>
            </a:extLst>
          </p:cNvPr>
          <p:cNvSpPr>
            <a:spLocks noGrp="1"/>
          </p:cNvSpPr>
          <p:nvPr>
            <p:ph type="body" sz="quarter" idx="10"/>
          </p:nvPr>
        </p:nvSpPr>
        <p:spPr/>
        <p:txBody>
          <a:bodyPr>
            <a:normAutofit/>
          </a:bodyPr>
          <a:lstStyle/>
          <a:p>
            <a:r>
              <a:rPr lang="en-US" altLang="en-US" sz="4000" dirty="0"/>
              <a:t>The language of “Privacy/Data Protection by Design” and “Privacy as the Default” is appearing for the first time in a privacy statute, that was passed in the E.U. </a:t>
            </a:r>
          </a:p>
          <a:p>
            <a:pPr lvl="1"/>
            <a:r>
              <a:rPr lang="en-US" altLang="en-US" sz="4000" dirty="0"/>
              <a:t>Privacy by Design</a:t>
            </a:r>
          </a:p>
          <a:p>
            <a:pPr lvl="1"/>
            <a:r>
              <a:rPr lang="en-US" altLang="en-US" sz="4000" dirty="0"/>
              <a:t>Data Protection by Design</a:t>
            </a:r>
          </a:p>
          <a:p>
            <a:pPr lvl="1"/>
            <a:r>
              <a:rPr lang="en-US" altLang="en-US" sz="4000" dirty="0"/>
              <a:t>Privacy as the Default</a:t>
            </a:r>
          </a:p>
        </p:txBody>
      </p:sp>
    </p:spTree>
    <p:extLst>
      <p:ext uri="{BB962C8B-B14F-4D97-AF65-F5344CB8AC3E}">
        <p14:creationId xmlns:p14="http://schemas.microsoft.com/office/powerpoint/2010/main" val="1548860823"/>
      </p:ext>
    </p:extLst>
  </p:cSld>
  <p:clrMapOvr>
    <a:masterClrMapping/>
  </p:clrMapOvr>
</p:sld>
</file>

<file path=ppt/theme/theme1.xml><?xml version="1.0" encoding="utf-8"?>
<a:theme xmlns:a="http://schemas.openxmlformats.org/drawingml/2006/main" name="2_Vorlage Uni allgemein">
  <a:themeElements>
    <a:clrScheme name="Universitätsfarben">
      <a:dk1>
        <a:srgbClr val="7F7F7F"/>
      </a:dk1>
      <a:lt1>
        <a:srgbClr val="FFFFFF"/>
      </a:lt1>
      <a:dk2>
        <a:srgbClr val="4D4D4D"/>
      </a:dk2>
      <a:lt2>
        <a:srgbClr val="E5E5E5"/>
      </a:lt2>
      <a:accent1>
        <a:srgbClr val="F29400"/>
      </a:accent1>
      <a:accent2>
        <a:srgbClr val="E53138"/>
      </a:accent2>
      <a:accent3>
        <a:srgbClr val="BC2A33"/>
      </a:accent3>
      <a:accent4>
        <a:srgbClr val="006039"/>
      </a:accent4>
      <a:accent5>
        <a:srgbClr val="005AA1"/>
      </a:accent5>
      <a:accent6>
        <a:srgbClr val="999F9E"/>
      </a:accent6>
      <a:hlink>
        <a:srgbClr val="F29400"/>
      </a:hlink>
      <a:folHlink>
        <a:srgbClr val="999F9E"/>
      </a:folHlink>
    </a:clrScheme>
    <a:fontScheme name="LehrstuhlInformationsmanagement2">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DDDDDD"/>
        </a:solidFill>
        <a:ln w="19050" cap="flat" cmpd="sng" algn="ctr">
          <a:solidFill>
            <a:srgbClr val="FF7F00"/>
          </a:solidFill>
          <a:prstDash val="solid"/>
          <a:round/>
          <a:headEnd type="none" w="med" len="med"/>
          <a:tailEnd type="none" w="med" len="med"/>
        </a:ln>
        <a:effectLst/>
      </a:spPr>
      <a:bodyPr vert="horz" wrap="square" lIns="90000" tIns="46800" rIns="90000" bIns="46800" numCol="1" anchor="ctr"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Tx/>
          <a:buSzTx/>
          <a:buFontTx/>
          <a:buNone/>
          <a:tabLst/>
          <a:defRPr kumimoji="0" lang="en-US" sz="1800" b="0"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solidFill>
          <a:srgbClr val="DDDDDD"/>
        </a:solidFill>
        <a:ln w="19050" cap="flat" cmpd="sng" algn="ctr">
          <a:solidFill>
            <a:srgbClr val="FF7F00"/>
          </a:solidFill>
          <a:prstDash val="solid"/>
          <a:round/>
          <a:headEnd type="none" w="med" len="med"/>
          <a:tailEnd type="none" w="med" len="med"/>
        </a:ln>
        <a:effectLst/>
      </a:spPr>
      <a:bodyPr vert="horz" wrap="square" lIns="90000" tIns="46800" rIns="90000" bIns="46800" numCol="1" anchor="ctr"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Tx/>
          <a:buSzTx/>
          <a:buFontTx/>
          <a:buNone/>
          <a:tabLst/>
          <a:defRPr kumimoji="0" lang="en-US" sz="1800" b="0" i="0" u="none" strike="noStrike" cap="none" normalizeH="0" baseline="0" smtClean="0">
            <a:ln>
              <a:noFill/>
            </a:ln>
            <a:solidFill>
              <a:srgbClr val="000066"/>
            </a:solidFill>
            <a:effectLst/>
            <a:latin typeface="Arial" charset="0"/>
          </a:defRPr>
        </a:defPPr>
      </a:lstStyle>
    </a:lnDef>
  </a:objectDefaults>
  <a:extraClrSchemeLst>
    <a:extraClrScheme>
      <a:clrScheme name="LehrstuhlInformationsmanagement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ehrstuhlInformationsmanagement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ehrstuhlInformationsmanagement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ehrstuhlInformationsmanagement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ehrstuhlInformationsmanagement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ehrstuhlInformationsmanagement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ehrstuhlInformationsmanagement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LehrstuhlInformationsmanagement2 8">
        <a:dk1>
          <a:srgbClr val="4D4D4D"/>
        </a:dk1>
        <a:lt1>
          <a:srgbClr val="FFFFFF"/>
        </a:lt1>
        <a:dk2>
          <a:srgbClr val="000064"/>
        </a:dk2>
        <a:lt2>
          <a:srgbClr val="000000"/>
        </a:lt2>
        <a:accent1>
          <a:srgbClr val="AAB8E6"/>
        </a:accent1>
        <a:accent2>
          <a:srgbClr val="C8001E"/>
        </a:accent2>
        <a:accent3>
          <a:srgbClr val="FFFFFF"/>
        </a:accent3>
        <a:accent4>
          <a:srgbClr val="404040"/>
        </a:accent4>
        <a:accent5>
          <a:srgbClr val="D2D8F0"/>
        </a:accent5>
        <a:accent6>
          <a:srgbClr val="B5001A"/>
        </a:accent6>
        <a:hlink>
          <a:srgbClr val="000066"/>
        </a:hlink>
        <a:folHlink>
          <a:srgbClr val="000064"/>
        </a:folHlink>
      </a:clrScheme>
      <a:clrMap bg1="lt1" tx1="dk1" bg2="lt2" tx2="dk2" accent1="accent1" accent2="accent2" accent3="accent3" accent4="accent4" accent5="accent5" accent6="accent6" hlink="hlink" folHlink="folHlink"/>
    </a:extraClrScheme>
    <a:extraClrScheme>
      <a:clrScheme name="LehrstuhlInformationsmanagement2 9">
        <a:dk1>
          <a:srgbClr val="4D4D4D"/>
        </a:dk1>
        <a:lt1>
          <a:srgbClr val="FFFFFF"/>
        </a:lt1>
        <a:dk2>
          <a:srgbClr val="888D8C"/>
        </a:dk2>
        <a:lt2>
          <a:srgbClr val="000000"/>
        </a:lt2>
        <a:accent1>
          <a:srgbClr val="AAB8E6"/>
        </a:accent1>
        <a:accent2>
          <a:srgbClr val="C8001E"/>
        </a:accent2>
        <a:accent3>
          <a:srgbClr val="FFFFFF"/>
        </a:accent3>
        <a:accent4>
          <a:srgbClr val="404040"/>
        </a:accent4>
        <a:accent5>
          <a:srgbClr val="D2D8F0"/>
        </a:accent5>
        <a:accent6>
          <a:srgbClr val="B5001A"/>
        </a:accent6>
        <a:hlink>
          <a:srgbClr val="000066"/>
        </a:hlink>
        <a:folHlink>
          <a:srgbClr val="000064"/>
        </a:folHlink>
      </a:clrScheme>
      <a:clrMap bg1="lt1" tx1="dk1" bg2="lt2" tx2="dk2" accent1="accent1" accent2="accent2" accent3="accent3" accent4="accent4" accent5="accent5" accent6="accent6" hlink="hlink" folHlink="folHlink"/>
    </a:extraClrScheme>
    <a:extraClrScheme>
      <a:clrScheme name="LehrstuhlInformationsmanagement2 10">
        <a:dk1>
          <a:srgbClr val="4D4D4D"/>
        </a:dk1>
        <a:lt1>
          <a:srgbClr val="FFFFFF"/>
        </a:lt1>
        <a:dk2>
          <a:srgbClr val="888D8C"/>
        </a:dk2>
        <a:lt2>
          <a:srgbClr val="000000"/>
        </a:lt2>
        <a:accent1>
          <a:srgbClr val="FF7F00"/>
        </a:accent1>
        <a:accent2>
          <a:srgbClr val="FF7F00"/>
        </a:accent2>
        <a:accent3>
          <a:srgbClr val="FFFFFF"/>
        </a:accent3>
        <a:accent4>
          <a:srgbClr val="404040"/>
        </a:accent4>
        <a:accent5>
          <a:srgbClr val="FFC0AA"/>
        </a:accent5>
        <a:accent6>
          <a:srgbClr val="E77200"/>
        </a:accent6>
        <a:hlink>
          <a:srgbClr val="4D4D4D"/>
        </a:hlink>
        <a:folHlink>
          <a:srgbClr val="4D4D4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3216</Words>
  <Application>Microsoft Office PowerPoint</Application>
  <PresentationFormat>A3-Papier (297 x 420 mm)</PresentationFormat>
  <Paragraphs>252</Paragraphs>
  <Slides>37</Slides>
  <Notes>18</Notes>
  <HiddenSlides>0</HiddenSlides>
  <MMClips>0</MMClips>
  <ScaleCrop>false</ScaleCrop>
  <HeadingPairs>
    <vt:vector size="6" baseType="variant">
      <vt:variant>
        <vt:lpstr>Verwendete Schriftarten</vt:lpstr>
      </vt:variant>
      <vt:variant>
        <vt:i4>12</vt:i4>
      </vt:variant>
      <vt:variant>
        <vt:lpstr>Design</vt:lpstr>
      </vt:variant>
      <vt:variant>
        <vt:i4>1</vt:i4>
      </vt:variant>
      <vt:variant>
        <vt:lpstr>Folientitel</vt:lpstr>
      </vt:variant>
      <vt:variant>
        <vt:i4>37</vt:i4>
      </vt:variant>
    </vt:vector>
  </HeadingPairs>
  <TitlesOfParts>
    <vt:vector size="50" baseType="lpstr">
      <vt:lpstr>ＭＳ Ｐゴシック</vt:lpstr>
      <vt:lpstr>Arial</vt:lpstr>
      <vt:lpstr>Calibri</vt:lpstr>
      <vt:lpstr>Helvetica Neue Light</vt:lpstr>
      <vt:lpstr>Open Sans</vt:lpstr>
      <vt:lpstr>新細明體</vt:lpstr>
      <vt:lpstr>Symbol</vt:lpstr>
      <vt:lpstr>Times</vt:lpstr>
      <vt:lpstr>Times New Roman</vt:lpstr>
      <vt:lpstr>Verdana</vt:lpstr>
      <vt:lpstr>Wingdings</vt:lpstr>
      <vt:lpstr>ヒラギノ角ゴ Pro W3</vt:lpstr>
      <vt:lpstr>2_Vorlage Uni allgemein</vt:lpstr>
      <vt:lpstr>Privacy by design  in embedded system</vt:lpstr>
      <vt:lpstr>Presentation Outline</vt:lpstr>
      <vt:lpstr>PowerPoint-Präsentation</vt:lpstr>
      <vt:lpstr>Information Privacy</vt:lpstr>
      <vt:lpstr>Meta Principles of Information Privacy</vt:lpstr>
      <vt:lpstr>Privacy by Design: The 7 Foundational Principles</vt:lpstr>
      <vt:lpstr>PowerPoint-Präsentation</vt:lpstr>
      <vt:lpstr>GDPR General Data Protection Regulation</vt:lpstr>
      <vt:lpstr>E.U. General Data Protection Regulation</vt:lpstr>
      <vt:lpstr>The Similarities Between  PbD and the GDPR</vt:lpstr>
      <vt:lpstr>Privacy Stifles Big Data Innovation</vt:lpstr>
      <vt:lpstr>Pew Research Internet Project</vt:lpstr>
      <vt:lpstr>Embedded Systems and IoT</vt:lpstr>
      <vt:lpstr>Wireless and Wearable Devices</vt:lpstr>
      <vt:lpstr>Risks in Mobile Health Apps</vt:lpstr>
      <vt:lpstr>Remote Healthcare Monitoring  and Wearable Risks</vt:lpstr>
      <vt:lpstr>PII in Embedded Systems</vt:lpstr>
      <vt:lpstr>Processing of PII in Embedded Systems</vt:lpstr>
      <vt:lpstr>A Much-Needed Privacy Standard for  the Internet of Things</vt:lpstr>
      <vt:lpstr>Article 25 EU GDPR: Recommendations on the Internet of Things</vt:lpstr>
      <vt:lpstr>Privacy Commissioners Declaration on the Internet of Things</vt:lpstr>
      <vt:lpstr>Tentative Privacy Framework</vt:lpstr>
      <vt:lpstr>Pillars of Privacy and Security  Embedded in Design</vt:lpstr>
      <vt:lpstr>Privacy and Security as the Default</vt:lpstr>
      <vt:lpstr>Data Minimization </vt:lpstr>
      <vt:lpstr>De-Identification </vt:lpstr>
      <vt:lpstr>De-Identification…</vt:lpstr>
      <vt:lpstr>Data minimization and De-Identified Data</vt:lpstr>
      <vt:lpstr>Privacy in Embedded Systems: </vt:lpstr>
      <vt:lpstr>Internet of Vehicle </vt:lpstr>
      <vt:lpstr>ITS Station Reference Architecture   (ISO 21217)</vt:lpstr>
      <vt:lpstr>Privacy Issues and Risks</vt:lpstr>
      <vt:lpstr>Pseudonyms</vt:lpstr>
      <vt:lpstr>Non Intrusive Load Monitors (NILM)</vt:lpstr>
      <vt:lpstr>“Privacy by Design – Ready for Takeoff”</vt:lpstr>
      <vt:lpstr>Privacy by Design – Hope  </vt:lpstr>
      <vt:lpstr>Conclusion</vt:lpstr>
    </vt:vector>
  </TitlesOfParts>
  <Company>Universität Passau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Schuster, Anja</dc:creator>
  <cp:lastModifiedBy>Kosch, Harald</cp:lastModifiedBy>
  <cp:revision>279</cp:revision>
  <cp:lastPrinted>2022-03-07T19:24:45Z</cp:lastPrinted>
  <dcterms:created xsi:type="dcterms:W3CDTF">2020-01-23T14:43:41Z</dcterms:created>
  <dcterms:modified xsi:type="dcterms:W3CDTF">2022-03-22T16:17:25Z</dcterms:modified>
</cp:coreProperties>
</file>